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 id="2147483726" r:id="rId3"/>
    <p:sldMasterId id="2147483745" r:id="rId4"/>
    <p:sldMasterId id="2147483757" r:id="rId5"/>
  </p:sldMasterIdLst>
  <p:notesMasterIdLst>
    <p:notesMasterId r:id="rId62"/>
  </p:notesMasterIdLst>
  <p:sldIdLst>
    <p:sldId id="259" r:id="rId6"/>
    <p:sldId id="290" r:id="rId7"/>
    <p:sldId id="1441" r:id="rId8"/>
    <p:sldId id="1500" r:id="rId9"/>
    <p:sldId id="1412" r:id="rId10"/>
    <p:sldId id="1411" r:id="rId11"/>
    <p:sldId id="1442" r:id="rId12"/>
    <p:sldId id="1448" r:id="rId13"/>
    <p:sldId id="1449" r:id="rId14"/>
    <p:sldId id="1450" r:id="rId15"/>
    <p:sldId id="1452" r:id="rId16"/>
    <p:sldId id="1455" r:id="rId17"/>
    <p:sldId id="1443" r:id="rId18"/>
    <p:sldId id="1444" r:id="rId19"/>
    <p:sldId id="1457" r:id="rId20"/>
    <p:sldId id="1458" r:id="rId21"/>
    <p:sldId id="1459" r:id="rId22"/>
    <p:sldId id="1445" r:id="rId23"/>
    <p:sldId id="1460" r:id="rId24"/>
    <p:sldId id="1501" r:id="rId25"/>
    <p:sldId id="1464" r:id="rId26"/>
    <p:sldId id="1465" r:id="rId27"/>
    <p:sldId id="1466" r:id="rId28"/>
    <p:sldId id="1467" r:id="rId29"/>
    <p:sldId id="1469" r:id="rId30"/>
    <p:sldId id="1461" r:id="rId31"/>
    <p:sldId id="1462" r:id="rId32"/>
    <p:sldId id="1463" r:id="rId33"/>
    <p:sldId id="1470" r:id="rId34"/>
    <p:sldId id="1471" r:id="rId35"/>
    <p:sldId id="1472" r:id="rId36"/>
    <p:sldId id="258" r:id="rId37"/>
    <p:sldId id="1475" r:id="rId38"/>
    <p:sldId id="1476" r:id="rId39"/>
    <p:sldId id="1477" r:id="rId40"/>
    <p:sldId id="1478" r:id="rId41"/>
    <p:sldId id="1484" r:id="rId42"/>
    <p:sldId id="1479" r:id="rId43"/>
    <p:sldId id="1480" r:id="rId44"/>
    <p:sldId id="1481" r:id="rId45"/>
    <p:sldId id="1482" r:id="rId46"/>
    <p:sldId id="1486" r:id="rId47"/>
    <p:sldId id="1487" r:id="rId48"/>
    <p:sldId id="1485" r:id="rId49"/>
    <p:sldId id="1488" r:id="rId50"/>
    <p:sldId id="1489" r:id="rId51"/>
    <p:sldId id="1490" r:id="rId52"/>
    <p:sldId id="1491" r:id="rId53"/>
    <p:sldId id="1492" r:id="rId54"/>
    <p:sldId id="1493" r:id="rId55"/>
    <p:sldId id="1494" r:id="rId56"/>
    <p:sldId id="1495" r:id="rId57"/>
    <p:sldId id="1496" r:id="rId58"/>
    <p:sldId id="1497" r:id="rId59"/>
    <p:sldId id="1499" r:id="rId60"/>
    <p:sldId id="1439" r:id="rId6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E61"/>
    <a:srgbClr val="F2F2F2"/>
    <a:srgbClr val="4188C8"/>
    <a:srgbClr val="4388C9"/>
    <a:srgbClr val="2E75B6"/>
    <a:srgbClr val="3F573C"/>
    <a:srgbClr val="1F4E79"/>
    <a:srgbClr val="9DC3E6"/>
    <a:srgbClr val="20A8D2"/>
    <a:srgbClr val="188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9" autoAdjust="0"/>
    <p:restoredTop sz="96586" autoAdjust="0"/>
  </p:normalViewPr>
  <p:slideViewPr>
    <p:cSldViewPr snapToGrid="0">
      <p:cViewPr varScale="1">
        <p:scale>
          <a:sx n="91" d="100"/>
          <a:sy n="91" d="100"/>
        </p:scale>
        <p:origin x="63" y="48"/>
      </p:cViewPr>
      <p:guideLst>
        <p:guide orient="horz" pos="2160"/>
        <p:guide pos="3840"/>
      </p:guideLst>
    </p:cSldViewPr>
  </p:slideViewPr>
  <p:notesTextViewPr>
    <p:cViewPr>
      <p:scale>
        <a:sx n="1" d="1"/>
        <a:sy n="1" d="1"/>
      </p:scale>
      <p:origin x="0" y="0"/>
    </p:cViewPr>
  </p:notesTextViewPr>
  <p:sorterViewPr>
    <p:cViewPr>
      <p:scale>
        <a:sx n="100" d="100"/>
        <a:sy n="100" d="100"/>
      </p:scale>
      <p:origin x="0" y="-127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yok wijaya" userId="71936defaf05c39c" providerId="LiveId" clId="{DB52E4B7-DA07-42E8-8E28-0601D1221679}"/>
    <pc:docChg chg="undo custSel modSld">
      <pc:chgData name="yoyok wijaya" userId="71936defaf05c39c" providerId="LiveId" clId="{DB52E4B7-DA07-42E8-8E28-0601D1221679}" dt="2023-09-03T13:42:52.242" v="5" actId="478"/>
      <pc:docMkLst>
        <pc:docMk/>
      </pc:docMkLst>
      <pc:sldChg chg="delSp modSp">
        <pc:chgData name="yoyok wijaya" userId="71936defaf05c39c" providerId="LiveId" clId="{DB52E4B7-DA07-42E8-8E28-0601D1221679}" dt="2023-09-03T13:42:52.242" v="5" actId="478"/>
        <pc:sldMkLst>
          <pc:docMk/>
          <pc:sldMk cId="3062837295" sldId="1479"/>
        </pc:sldMkLst>
        <pc:grpChg chg="del mod">
          <ac:chgData name="yoyok wijaya" userId="71936defaf05c39c" providerId="LiveId" clId="{DB52E4B7-DA07-42E8-8E28-0601D1221679}" dt="2023-09-03T13:42:52.242" v="5" actId="478"/>
          <ac:grpSpMkLst>
            <pc:docMk/>
            <pc:sldMk cId="3062837295" sldId="1479"/>
            <ac:grpSpMk id="3" creationId="{14A472B4-B05C-DED6-CBE3-22078B0015F2}"/>
          </ac:grpSpMkLst>
        </pc:grpChg>
        <pc:graphicFrameChg chg="mod">
          <ac:chgData name="yoyok wijaya" userId="71936defaf05c39c" providerId="LiveId" clId="{DB52E4B7-DA07-42E8-8E28-0601D1221679}" dt="2023-09-03T13:42:11.268" v="2" actId="20577"/>
          <ac:graphicFrameMkLst>
            <pc:docMk/>
            <pc:sldMk cId="3062837295" sldId="1479"/>
            <ac:graphicFrameMk id="6" creationId="{95255810-DF37-758C-693F-8A000B9A7AB7}"/>
          </ac:graphicFrameMkLst>
        </pc:graphicFrameChg>
        <pc:picChg chg="mod">
          <ac:chgData name="yoyok wijaya" userId="71936defaf05c39c" providerId="LiveId" clId="{DB52E4B7-DA07-42E8-8E28-0601D1221679}" dt="2023-09-03T13:42:45.249" v="4" actId="1076"/>
          <ac:picMkLst>
            <pc:docMk/>
            <pc:sldMk cId="3062837295" sldId="1479"/>
            <ac:picMk id="4" creationId="{AE8F6AE7-4658-1C2E-AB1F-EB5D5549B8BE}"/>
          </ac:picMkLst>
        </pc:picChg>
        <pc:picChg chg="mod">
          <ac:chgData name="yoyok wijaya" userId="71936defaf05c39c" providerId="LiveId" clId="{DB52E4B7-DA07-42E8-8E28-0601D1221679}" dt="2023-09-03T13:42:45.249" v="4" actId="1076"/>
          <ac:picMkLst>
            <pc:docMk/>
            <pc:sldMk cId="3062837295" sldId="1479"/>
            <ac:picMk id="5" creationId="{356BC607-F223-6B58-D76E-B31E86718474}"/>
          </ac:picMkLst>
        </pc:picChg>
      </pc:sldChg>
      <pc:sldChg chg="modSp mod">
        <pc:chgData name="yoyok wijaya" userId="71936defaf05c39c" providerId="LiveId" clId="{DB52E4B7-DA07-42E8-8E28-0601D1221679}" dt="2023-09-03T13:42:16.831" v="3" actId="1076"/>
        <pc:sldMkLst>
          <pc:docMk/>
          <pc:sldMk cId="29739286" sldId="1500"/>
        </pc:sldMkLst>
        <pc:picChg chg="mod">
          <ac:chgData name="yoyok wijaya" userId="71936defaf05c39c" providerId="LiveId" clId="{DB52E4B7-DA07-42E8-8E28-0601D1221679}" dt="2023-09-03T13:42:16.831" v="3" actId="1076"/>
          <ac:picMkLst>
            <pc:docMk/>
            <pc:sldMk cId="29739286" sldId="1500"/>
            <ac:picMk id="4" creationId="{E6BDD683-5E4E-80E8-04D7-CB150B7450E4}"/>
          </ac:picMkLst>
        </pc:picChg>
      </pc:sldChg>
    </pc:docChg>
  </pc:docChgLst>
  <pc:docChgLst>
    <pc:chgData name="yoyok wijaya" userId="71936defaf05c39c" providerId="LiveId" clId="{3651F84A-6045-456E-94B6-02CFE340CA6B}"/>
    <pc:docChg chg="undo redo custSel addSld delSld modSld modMainMaster">
      <pc:chgData name="yoyok wijaya" userId="71936defaf05c39c" providerId="LiveId" clId="{3651F84A-6045-456E-94B6-02CFE340CA6B}" dt="2023-08-29T02:22:15.497" v="2866" actId="1038"/>
      <pc:docMkLst>
        <pc:docMk/>
      </pc:docMkLst>
      <pc:sldChg chg="modSp add mod modTransition">
        <pc:chgData name="yoyok wijaya" userId="71936defaf05c39c" providerId="LiveId" clId="{3651F84A-6045-456E-94B6-02CFE340CA6B}" dt="2023-08-18T02:46:47.018" v="639" actId="403"/>
        <pc:sldMkLst>
          <pc:docMk/>
          <pc:sldMk cId="3436097359" sldId="258"/>
        </pc:sldMkLst>
        <pc:spChg chg="mod">
          <ac:chgData name="yoyok wijaya" userId="71936defaf05c39c" providerId="LiveId" clId="{3651F84A-6045-456E-94B6-02CFE340CA6B}" dt="2023-08-18T02:46:47.018" v="639" actId="403"/>
          <ac:spMkLst>
            <pc:docMk/>
            <pc:sldMk cId="3436097359" sldId="258"/>
            <ac:spMk id="2" creationId="{D01F9F4F-88EE-3AE9-7554-43069FDD9D60}"/>
          </ac:spMkLst>
        </pc:spChg>
        <pc:spChg chg="mod">
          <ac:chgData name="yoyok wijaya" userId="71936defaf05c39c" providerId="LiveId" clId="{3651F84A-6045-456E-94B6-02CFE340CA6B}" dt="2023-08-18T02:46:32.633" v="634" actId="6549"/>
          <ac:spMkLst>
            <pc:docMk/>
            <pc:sldMk cId="3436097359" sldId="258"/>
            <ac:spMk id="3" creationId="{4110505E-83BC-D24B-CE8E-3BC7DDC57AEC}"/>
          </ac:spMkLst>
        </pc:spChg>
      </pc:sldChg>
      <pc:sldChg chg="addSp delSp modSp add del mod">
        <pc:chgData name="yoyok wijaya" userId="71936defaf05c39c" providerId="LiveId" clId="{3651F84A-6045-456E-94B6-02CFE340CA6B}" dt="2023-08-21T02:41:35.761" v="1934" actId="47"/>
        <pc:sldMkLst>
          <pc:docMk/>
          <pc:sldMk cId="191774681" sldId="290"/>
        </pc:sldMkLst>
        <pc:spChg chg="mod">
          <ac:chgData name="yoyok wijaya" userId="71936defaf05c39c" providerId="LiveId" clId="{3651F84A-6045-456E-94B6-02CFE340CA6B}" dt="2023-08-21T02:37:30.980" v="1917" actId="20577"/>
          <ac:spMkLst>
            <pc:docMk/>
            <pc:sldMk cId="191774681" sldId="290"/>
            <ac:spMk id="4" creationId="{BF7F415C-CA7B-3787-529E-16AF6BD74FF7}"/>
          </ac:spMkLst>
        </pc:spChg>
        <pc:picChg chg="add del mod">
          <ac:chgData name="yoyok wijaya" userId="71936defaf05c39c" providerId="LiveId" clId="{3651F84A-6045-456E-94B6-02CFE340CA6B}" dt="2023-08-21T02:41:19.177" v="1932" actId="478"/>
          <ac:picMkLst>
            <pc:docMk/>
            <pc:sldMk cId="191774681" sldId="290"/>
            <ac:picMk id="3" creationId="{352E131C-036D-5680-F0C8-367A28727027}"/>
          </ac:picMkLst>
        </pc:picChg>
      </pc:sldChg>
      <pc:sldChg chg="modSp mod">
        <pc:chgData name="yoyok wijaya" userId="71936defaf05c39c" providerId="LiveId" clId="{3651F84A-6045-456E-94B6-02CFE340CA6B}" dt="2023-08-21T02:42:49.708" v="1940" actId="1076"/>
        <pc:sldMkLst>
          <pc:docMk/>
          <pc:sldMk cId="386886400" sldId="1412"/>
        </pc:sldMkLst>
        <pc:spChg chg="mod">
          <ac:chgData name="yoyok wijaya" userId="71936defaf05c39c" providerId="LiveId" clId="{3651F84A-6045-456E-94B6-02CFE340CA6B}" dt="2023-08-21T02:42:49.708" v="1940" actId="1076"/>
          <ac:spMkLst>
            <pc:docMk/>
            <pc:sldMk cId="386886400" sldId="1412"/>
            <ac:spMk id="27" creationId="{A34CB861-E78D-BD86-2F93-C34EA3518F5D}"/>
          </ac:spMkLst>
        </pc:spChg>
      </pc:sldChg>
      <pc:sldChg chg="modSp mod">
        <pc:chgData name="yoyok wijaya" userId="71936defaf05c39c" providerId="LiveId" clId="{3651F84A-6045-456E-94B6-02CFE340CA6B}" dt="2023-08-18T02:47:38.709" v="642" actId="1076"/>
        <pc:sldMkLst>
          <pc:docMk/>
          <pc:sldMk cId="312363268" sldId="1439"/>
        </pc:sldMkLst>
        <pc:spChg chg="mod">
          <ac:chgData name="yoyok wijaya" userId="71936defaf05c39c" providerId="LiveId" clId="{3651F84A-6045-456E-94B6-02CFE340CA6B}" dt="2023-08-18T02:47:38.709" v="642" actId="1076"/>
          <ac:spMkLst>
            <pc:docMk/>
            <pc:sldMk cId="312363268" sldId="1439"/>
            <ac:spMk id="3" creationId="{56CBFB2D-D55A-3EA2-45FF-BDF6F556DBA2}"/>
          </ac:spMkLst>
        </pc:spChg>
      </pc:sldChg>
      <pc:sldChg chg="addSp delSp mod">
        <pc:chgData name="yoyok wijaya" userId="71936defaf05c39c" providerId="LiveId" clId="{3651F84A-6045-456E-94B6-02CFE340CA6B}" dt="2023-08-21T02:40:07.579" v="1921" actId="21"/>
        <pc:sldMkLst>
          <pc:docMk/>
          <pc:sldMk cId="25854152" sldId="1441"/>
        </pc:sldMkLst>
        <pc:picChg chg="add del">
          <ac:chgData name="yoyok wijaya" userId="71936defaf05c39c" providerId="LiveId" clId="{3651F84A-6045-456E-94B6-02CFE340CA6B}" dt="2023-08-21T02:40:07.579" v="1921" actId="21"/>
          <ac:picMkLst>
            <pc:docMk/>
            <pc:sldMk cId="25854152" sldId="1441"/>
            <ac:picMk id="2" creationId="{E46578A2-B12F-7328-F88D-B26D449A5237}"/>
          </ac:picMkLst>
        </pc:picChg>
      </pc:sldChg>
      <pc:sldChg chg="modSp">
        <pc:chgData name="yoyok wijaya" userId="71936defaf05c39c" providerId="LiveId" clId="{3651F84A-6045-456E-94B6-02CFE340CA6B}" dt="2023-08-14T22:03:36.084" v="113" actId="1076"/>
        <pc:sldMkLst>
          <pc:docMk/>
          <pc:sldMk cId="174657243" sldId="1448"/>
        </pc:sldMkLst>
        <pc:spChg chg="mod">
          <ac:chgData name="yoyok wijaya" userId="71936defaf05c39c" providerId="LiveId" clId="{3651F84A-6045-456E-94B6-02CFE340CA6B}" dt="2023-08-14T22:03:25.961" v="111" actId="1076"/>
          <ac:spMkLst>
            <pc:docMk/>
            <pc:sldMk cId="174657243" sldId="1448"/>
            <ac:spMk id="8196" creationId="{00000000-0000-0000-0000-000000000000}"/>
          </ac:spMkLst>
        </pc:spChg>
        <pc:spChg chg="mod">
          <ac:chgData name="yoyok wijaya" userId="71936defaf05c39c" providerId="LiveId" clId="{3651F84A-6045-456E-94B6-02CFE340CA6B}" dt="2023-08-14T22:03:36.084" v="113" actId="1076"/>
          <ac:spMkLst>
            <pc:docMk/>
            <pc:sldMk cId="174657243" sldId="1448"/>
            <ac:spMk id="8198" creationId="{00000000-0000-0000-0000-000000000000}"/>
          </ac:spMkLst>
        </pc:spChg>
        <pc:spChg chg="mod">
          <ac:chgData name="yoyok wijaya" userId="71936defaf05c39c" providerId="LiveId" clId="{3651F84A-6045-456E-94B6-02CFE340CA6B}" dt="2023-08-14T22:03:22.447" v="110" actId="1076"/>
          <ac:spMkLst>
            <pc:docMk/>
            <pc:sldMk cId="174657243" sldId="1448"/>
            <ac:spMk id="8199" creationId="{00000000-0000-0000-0000-000000000000}"/>
          </ac:spMkLst>
        </pc:spChg>
        <pc:spChg chg="mod">
          <ac:chgData name="yoyok wijaya" userId="71936defaf05c39c" providerId="LiveId" clId="{3651F84A-6045-456E-94B6-02CFE340CA6B}" dt="2023-08-14T22:03:32.366" v="112" actId="1076"/>
          <ac:spMkLst>
            <pc:docMk/>
            <pc:sldMk cId="174657243" sldId="1448"/>
            <ac:spMk id="8200" creationId="{00000000-0000-0000-0000-000000000000}"/>
          </ac:spMkLst>
        </pc:spChg>
      </pc:sldChg>
      <pc:sldChg chg="modSp">
        <pc:chgData name="yoyok wijaya" userId="71936defaf05c39c" providerId="LiveId" clId="{3651F84A-6045-456E-94B6-02CFE340CA6B}" dt="2023-08-18T02:43:54.163" v="557"/>
        <pc:sldMkLst>
          <pc:docMk/>
          <pc:sldMk cId="3119559164" sldId="1460"/>
        </pc:sldMkLst>
        <pc:spChg chg="mod">
          <ac:chgData name="yoyok wijaya" userId="71936defaf05c39c" providerId="LiveId" clId="{3651F84A-6045-456E-94B6-02CFE340CA6B}" dt="2023-08-18T02:43:54.163" v="557"/>
          <ac:spMkLst>
            <pc:docMk/>
            <pc:sldMk cId="3119559164" sldId="1460"/>
            <ac:spMk id="3" creationId="{953F0E35-6BC0-B3E7-9B07-C0ED7C554090}"/>
          </ac:spMkLst>
        </pc:spChg>
      </pc:sldChg>
      <pc:sldChg chg="addSp modSp new mod">
        <pc:chgData name="yoyok wijaya" userId="71936defaf05c39c" providerId="LiveId" clId="{3651F84A-6045-456E-94B6-02CFE340CA6B}" dt="2023-08-14T22:11:09.086" v="188"/>
        <pc:sldMkLst>
          <pc:docMk/>
          <pc:sldMk cId="3751782433" sldId="1461"/>
        </pc:sldMkLst>
        <pc:spChg chg="mod">
          <ac:chgData name="yoyok wijaya" userId="71936defaf05c39c" providerId="LiveId" clId="{3651F84A-6045-456E-94B6-02CFE340CA6B}" dt="2023-08-14T21:55:31.396" v="109" actId="1076"/>
          <ac:spMkLst>
            <pc:docMk/>
            <pc:sldMk cId="3751782433" sldId="1461"/>
            <ac:spMk id="2" creationId="{7CE1DE0B-8481-1E56-873A-1E52000B152E}"/>
          </ac:spMkLst>
        </pc:spChg>
        <pc:spChg chg="mod">
          <ac:chgData name="yoyok wijaya" userId="71936defaf05c39c" providerId="LiveId" clId="{3651F84A-6045-456E-94B6-02CFE340CA6B}" dt="2023-08-14T22:10:51.693" v="185" actId="20577"/>
          <ac:spMkLst>
            <pc:docMk/>
            <pc:sldMk cId="3751782433" sldId="1461"/>
            <ac:spMk id="3" creationId="{418A660D-66BB-8055-245C-F562C1FCCD85}"/>
          </ac:spMkLst>
        </pc:spChg>
        <pc:spChg chg="add mod">
          <ac:chgData name="yoyok wijaya" userId="71936defaf05c39c" providerId="LiveId" clId="{3651F84A-6045-456E-94B6-02CFE340CA6B}" dt="2023-08-14T22:11:09.086" v="188"/>
          <ac:spMkLst>
            <pc:docMk/>
            <pc:sldMk cId="3751782433" sldId="1461"/>
            <ac:spMk id="5" creationId="{2DB9A6F1-C3B5-E3C2-EF14-45DA575B13C1}"/>
          </ac:spMkLst>
        </pc:spChg>
      </pc:sldChg>
      <pc:sldChg chg="modSp new mod">
        <pc:chgData name="yoyok wijaya" userId="71936defaf05c39c" providerId="LiveId" clId="{3651F84A-6045-456E-94B6-02CFE340CA6B}" dt="2023-08-18T02:43:54.163" v="557"/>
        <pc:sldMkLst>
          <pc:docMk/>
          <pc:sldMk cId="2849806127" sldId="1462"/>
        </pc:sldMkLst>
        <pc:spChg chg="mod">
          <ac:chgData name="yoyok wijaya" userId="71936defaf05c39c" providerId="LiveId" clId="{3651F84A-6045-456E-94B6-02CFE340CA6B}" dt="2023-08-14T22:08:02.828" v="173" actId="1076"/>
          <ac:spMkLst>
            <pc:docMk/>
            <pc:sldMk cId="2849806127" sldId="1462"/>
            <ac:spMk id="2" creationId="{BD29B36C-9E82-3608-BAC4-94098F684952}"/>
          </ac:spMkLst>
        </pc:spChg>
        <pc:spChg chg="mod">
          <ac:chgData name="yoyok wijaya" userId="71936defaf05c39c" providerId="LiveId" clId="{3651F84A-6045-456E-94B6-02CFE340CA6B}" dt="2023-08-18T02:43:54.163" v="557"/>
          <ac:spMkLst>
            <pc:docMk/>
            <pc:sldMk cId="2849806127" sldId="1462"/>
            <ac:spMk id="3" creationId="{9D50D945-BF59-CF9C-4E4C-9471D71843AA}"/>
          </ac:spMkLst>
        </pc:spChg>
      </pc:sldChg>
      <pc:sldChg chg="modSp new mod">
        <pc:chgData name="yoyok wijaya" userId="71936defaf05c39c" providerId="LiveId" clId="{3651F84A-6045-456E-94B6-02CFE340CA6B}" dt="2023-08-14T22:07:34.367" v="169" actId="1076"/>
        <pc:sldMkLst>
          <pc:docMk/>
          <pc:sldMk cId="3224299061" sldId="1463"/>
        </pc:sldMkLst>
        <pc:spChg chg="mod">
          <ac:chgData name="yoyok wijaya" userId="71936defaf05c39c" providerId="LiveId" clId="{3651F84A-6045-456E-94B6-02CFE340CA6B}" dt="2023-08-14T22:07:05.232" v="163" actId="113"/>
          <ac:spMkLst>
            <pc:docMk/>
            <pc:sldMk cId="3224299061" sldId="1463"/>
            <ac:spMk id="2" creationId="{A466563A-E5D9-EFF1-33DA-BDED09A38B3C}"/>
          </ac:spMkLst>
        </pc:spChg>
        <pc:spChg chg="mod">
          <ac:chgData name="yoyok wijaya" userId="71936defaf05c39c" providerId="LiveId" clId="{3651F84A-6045-456E-94B6-02CFE340CA6B}" dt="2023-08-14T22:07:34.367" v="169" actId="1076"/>
          <ac:spMkLst>
            <pc:docMk/>
            <pc:sldMk cId="3224299061" sldId="1463"/>
            <ac:spMk id="3" creationId="{4144EBC3-D32C-F72F-174B-63F37D1A0296}"/>
          </ac:spMkLst>
        </pc:spChg>
      </pc:sldChg>
      <pc:sldChg chg="addSp delSp modSp new mod">
        <pc:chgData name="yoyok wijaya" userId="71936defaf05c39c" providerId="LiveId" clId="{3651F84A-6045-456E-94B6-02CFE340CA6B}" dt="2023-08-14T22:42:11.143" v="301" actId="255"/>
        <pc:sldMkLst>
          <pc:docMk/>
          <pc:sldMk cId="2806836228" sldId="1464"/>
        </pc:sldMkLst>
        <pc:spChg chg="del">
          <ac:chgData name="yoyok wijaya" userId="71936defaf05c39c" providerId="LiveId" clId="{3651F84A-6045-456E-94B6-02CFE340CA6B}" dt="2023-08-14T22:23:28.560" v="191" actId="478"/>
          <ac:spMkLst>
            <pc:docMk/>
            <pc:sldMk cId="2806836228" sldId="1464"/>
            <ac:spMk id="2" creationId="{D80EFB2C-909A-9834-3D52-77069D17DE16}"/>
          </ac:spMkLst>
        </pc:spChg>
        <pc:spChg chg="del">
          <ac:chgData name="yoyok wijaya" userId="71936defaf05c39c" providerId="LiveId" clId="{3651F84A-6045-456E-94B6-02CFE340CA6B}" dt="2023-08-14T22:23:34.506" v="192" actId="478"/>
          <ac:spMkLst>
            <pc:docMk/>
            <pc:sldMk cId="2806836228" sldId="1464"/>
            <ac:spMk id="3" creationId="{2D032760-61E7-3731-224B-38CB7A089C7E}"/>
          </ac:spMkLst>
        </pc:spChg>
        <pc:spChg chg="add mod">
          <ac:chgData name="yoyok wijaya" userId="71936defaf05c39c" providerId="LiveId" clId="{3651F84A-6045-456E-94B6-02CFE340CA6B}" dt="2023-08-14T22:42:11.143" v="301" actId="255"/>
          <ac:spMkLst>
            <pc:docMk/>
            <pc:sldMk cId="2806836228" sldId="1464"/>
            <ac:spMk id="5" creationId="{F0C2C441-A9A3-1D1E-6127-8A77FD9B42D2}"/>
          </ac:spMkLst>
        </pc:spChg>
      </pc:sldChg>
      <pc:sldChg chg="addSp delSp modSp new mod">
        <pc:chgData name="yoyok wijaya" userId="71936defaf05c39c" providerId="LiveId" clId="{3651F84A-6045-456E-94B6-02CFE340CA6B}" dt="2023-08-14T22:27:33.242" v="241" actId="20577"/>
        <pc:sldMkLst>
          <pc:docMk/>
          <pc:sldMk cId="2436228369" sldId="1465"/>
        </pc:sldMkLst>
        <pc:spChg chg="del">
          <ac:chgData name="yoyok wijaya" userId="71936defaf05c39c" providerId="LiveId" clId="{3651F84A-6045-456E-94B6-02CFE340CA6B}" dt="2023-08-14T22:25:42.119" v="213" actId="478"/>
          <ac:spMkLst>
            <pc:docMk/>
            <pc:sldMk cId="2436228369" sldId="1465"/>
            <ac:spMk id="2" creationId="{5BB76FB0-9534-E3D8-4F0F-D80AC01CA98C}"/>
          </ac:spMkLst>
        </pc:spChg>
        <pc:spChg chg="del">
          <ac:chgData name="yoyok wijaya" userId="71936defaf05c39c" providerId="LiveId" clId="{3651F84A-6045-456E-94B6-02CFE340CA6B}" dt="2023-08-14T22:25:44.258" v="214" actId="478"/>
          <ac:spMkLst>
            <pc:docMk/>
            <pc:sldMk cId="2436228369" sldId="1465"/>
            <ac:spMk id="3" creationId="{BBB37590-DCAE-587B-7D45-093D6483A04E}"/>
          </ac:spMkLst>
        </pc:spChg>
        <pc:spChg chg="add mod">
          <ac:chgData name="yoyok wijaya" userId="71936defaf05c39c" providerId="LiveId" clId="{3651F84A-6045-456E-94B6-02CFE340CA6B}" dt="2023-08-14T22:27:33.242" v="241" actId="20577"/>
          <ac:spMkLst>
            <pc:docMk/>
            <pc:sldMk cId="2436228369" sldId="1465"/>
            <ac:spMk id="5" creationId="{829C64C3-7734-661A-5CF9-4BF831E11202}"/>
          </ac:spMkLst>
        </pc:spChg>
      </pc:sldChg>
      <pc:sldChg chg="addSp delSp modSp new mod">
        <pc:chgData name="yoyok wijaya" userId="71936defaf05c39c" providerId="LiveId" clId="{3651F84A-6045-456E-94B6-02CFE340CA6B}" dt="2023-08-14T22:46:32.664" v="321" actId="20577"/>
        <pc:sldMkLst>
          <pc:docMk/>
          <pc:sldMk cId="1708140950" sldId="1466"/>
        </pc:sldMkLst>
        <pc:spChg chg="del">
          <ac:chgData name="yoyok wijaya" userId="71936defaf05c39c" providerId="LiveId" clId="{3651F84A-6045-456E-94B6-02CFE340CA6B}" dt="2023-08-14T22:29:05.637" v="243" actId="478"/>
          <ac:spMkLst>
            <pc:docMk/>
            <pc:sldMk cId="1708140950" sldId="1466"/>
            <ac:spMk id="2" creationId="{7E1C97A0-32BC-00FC-9921-36F029B11115}"/>
          </ac:spMkLst>
        </pc:spChg>
        <pc:spChg chg="del">
          <ac:chgData name="yoyok wijaya" userId="71936defaf05c39c" providerId="LiveId" clId="{3651F84A-6045-456E-94B6-02CFE340CA6B}" dt="2023-08-14T22:29:08.108" v="244" actId="478"/>
          <ac:spMkLst>
            <pc:docMk/>
            <pc:sldMk cId="1708140950" sldId="1466"/>
            <ac:spMk id="3" creationId="{8BACB97F-FAC1-6891-3920-EC32F547F30E}"/>
          </ac:spMkLst>
        </pc:spChg>
        <pc:spChg chg="add mod">
          <ac:chgData name="yoyok wijaya" userId="71936defaf05c39c" providerId="LiveId" clId="{3651F84A-6045-456E-94B6-02CFE340CA6B}" dt="2023-08-14T22:46:32.664" v="321" actId="20577"/>
          <ac:spMkLst>
            <pc:docMk/>
            <pc:sldMk cId="1708140950" sldId="1466"/>
            <ac:spMk id="5" creationId="{F365D971-5992-91DE-1206-11C018B27CC2}"/>
          </ac:spMkLst>
        </pc:spChg>
        <pc:spChg chg="add mod">
          <ac:chgData name="yoyok wijaya" userId="71936defaf05c39c" providerId="LiveId" clId="{3651F84A-6045-456E-94B6-02CFE340CA6B}" dt="2023-08-14T22:41:51.489" v="287" actId="404"/>
          <ac:spMkLst>
            <pc:docMk/>
            <pc:sldMk cId="1708140950" sldId="1466"/>
            <ac:spMk id="7" creationId="{2EA0DC09-C9F3-19D2-9C96-EDF6ABD359FF}"/>
          </ac:spMkLst>
        </pc:spChg>
        <pc:picChg chg="add mod">
          <ac:chgData name="yoyok wijaya" userId="71936defaf05c39c" providerId="LiveId" clId="{3651F84A-6045-456E-94B6-02CFE340CA6B}" dt="2023-08-14T22:46:01.695" v="316" actId="1076"/>
          <ac:picMkLst>
            <pc:docMk/>
            <pc:sldMk cId="1708140950" sldId="1466"/>
            <ac:picMk id="1026" creationId="{7C802E85-0A44-43FE-CA38-F89D09FB8B4B}"/>
          </ac:picMkLst>
        </pc:picChg>
        <pc:picChg chg="add mod">
          <ac:chgData name="yoyok wijaya" userId="71936defaf05c39c" providerId="LiveId" clId="{3651F84A-6045-456E-94B6-02CFE340CA6B}" dt="2023-08-14T22:46:06.307" v="317" actId="14100"/>
          <ac:picMkLst>
            <pc:docMk/>
            <pc:sldMk cId="1708140950" sldId="1466"/>
            <ac:picMk id="1028" creationId="{BBD79F26-0E0A-6DF3-B583-92B58154CB0B}"/>
          </ac:picMkLst>
        </pc:picChg>
      </pc:sldChg>
      <pc:sldChg chg="addSp delSp modSp new mod">
        <pc:chgData name="yoyok wijaya" userId="71936defaf05c39c" providerId="LiveId" clId="{3651F84A-6045-456E-94B6-02CFE340CA6B}" dt="2023-08-14T22:53:46.645" v="387" actId="179"/>
        <pc:sldMkLst>
          <pc:docMk/>
          <pc:sldMk cId="2666797649" sldId="1467"/>
        </pc:sldMkLst>
        <pc:spChg chg="del">
          <ac:chgData name="yoyok wijaya" userId="71936defaf05c39c" providerId="LiveId" clId="{3651F84A-6045-456E-94B6-02CFE340CA6B}" dt="2023-08-14T22:47:19.653" v="328" actId="478"/>
          <ac:spMkLst>
            <pc:docMk/>
            <pc:sldMk cId="2666797649" sldId="1467"/>
            <ac:spMk id="2" creationId="{D952D999-8DD7-23B0-5127-C3E85912DA62}"/>
          </ac:spMkLst>
        </pc:spChg>
        <pc:spChg chg="del">
          <ac:chgData name="yoyok wijaya" userId="71936defaf05c39c" providerId="LiveId" clId="{3651F84A-6045-456E-94B6-02CFE340CA6B}" dt="2023-08-14T22:47:23.963" v="329" actId="478"/>
          <ac:spMkLst>
            <pc:docMk/>
            <pc:sldMk cId="2666797649" sldId="1467"/>
            <ac:spMk id="3" creationId="{81BCF59B-DFDA-A20E-B7E8-08C289B31852}"/>
          </ac:spMkLst>
        </pc:spChg>
        <pc:spChg chg="add mod">
          <ac:chgData name="yoyok wijaya" userId="71936defaf05c39c" providerId="LiveId" clId="{3651F84A-6045-456E-94B6-02CFE340CA6B}" dt="2023-08-14T22:47:41.823" v="333" actId="179"/>
          <ac:spMkLst>
            <pc:docMk/>
            <pc:sldMk cId="2666797649" sldId="1467"/>
            <ac:spMk id="5" creationId="{1D88EDC9-A5E2-2568-083D-212D170FF7E1}"/>
          </ac:spMkLst>
        </pc:spChg>
        <pc:spChg chg="add mod">
          <ac:chgData name="yoyok wijaya" userId="71936defaf05c39c" providerId="LiveId" clId="{3651F84A-6045-456E-94B6-02CFE340CA6B}" dt="2023-08-14T22:53:46.645" v="387" actId="179"/>
          <ac:spMkLst>
            <pc:docMk/>
            <pc:sldMk cId="2666797649" sldId="1467"/>
            <ac:spMk id="7" creationId="{A8045595-C89A-4567-8649-968F0A06D34B}"/>
          </ac:spMkLst>
        </pc:spChg>
      </pc:sldChg>
      <pc:sldChg chg="delSp modSp new mod">
        <pc:chgData name="yoyok wijaya" userId="71936defaf05c39c" providerId="LiveId" clId="{3651F84A-6045-456E-94B6-02CFE340CA6B}" dt="2023-08-14T22:49:45.352" v="342" actId="1076"/>
        <pc:sldMkLst>
          <pc:docMk/>
          <pc:sldMk cId="693461601" sldId="1468"/>
        </pc:sldMkLst>
        <pc:spChg chg="mod">
          <ac:chgData name="yoyok wijaya" userId="71936defaf05c39c" providerId="LiveId" clId="{3651F84A-6045-456E-94B6-02CFE340CA6B}" dt="2023-08-14T22:49:45.352" v="342" actId="1076"/>
          <ac:spMkLst>
            <pc:docMk/>
            <pc:sldMk cId="693461601" sldId="1468"/>
            <ac:spMk id="2" creationId="{9FA449AB-F705-94EA-983C-3314A4DDD9A5}"/>
          </ac:spMkLst>
        </pc:spChg>
        <pc:spChg chg="del">
          <ac:chgData name="yoyok wijaya" userId="71936defaf05c39c" providerId="LiveId" clId="{3651F84A-6045-456E-94B6-02CFE340CA6B}" dt="2023-08-14T22:49:30.811" v="336" actId="478"/>
          <ac:spMkLst>
            <pc:docMk/>
            <pc:sldMk cId="693461601" sldId="1468"/>
            <ac:spMk id="3" creationId="{0B211137-209C-4748-1251-A83C74E4528F}"/>
          </ac:spMkLst>
        </pc:spChg>
      </pc:sldChg>
      <pc:sldChg chg="addSp delSp modSp new mod">
        <pc:chgData name="yoyok wijaya" userId="71936defaf05c39c" providerId="LiveId" clId="{3651F84A-6045-456E-94B6-02CFE340CA6B}" dt="2023-08-14T22:51:09.963" v="364" actId="1076"/>
        <pc:sldMkLst>
          <pc:docMk/>
          <pc:sldMk cId="1568570415" sldId="1469"/>
        </pc:sldMkLst>
        <pc:spChg chg="del">
          <ac:chgData name="yoyok wijaya" userId="71936defaf05c39c" providerId="LiveId" clId="{3651F84A-6045-456E-94B6-02CFE340CA6B}" dt="2023-08-14T22:50:06.290" v="344" actId="478"/>
          <ac:spMkLst>
            <pc:docMk/>
            <pc:sldMk cId="1568570415" sldId="1469"/>
            <ac:spMk id="2" creationId="{62FB42D3-8A02-8326-38FD-81649640A0FC}"/>
          </ac:spMkLst>
        </pc:spChg>
        <pc:spChg chg="del">
          <ac:chgData name="yoyok wijaya" userId="71936defaf05c39c" providerId="LiveId" clId="{3651F84A-6045-456E-94B6-02CFE340CA6B}" dt="2023-08-14T22:50:08.551" v="345" actId="478"/>
          <ac:spMkLst>
            <pc:docMk/>
            <pc:sldMk cId="1568570415" sldId="1469"/>
            <ac:spMk id="3" creationId="{53E4E2DF-1B55-046C-54D7-9487F1F2D676}"/>
          </ac:spMkLst>
        </pc:spChg>
        <pc:spChg chg="add mod">
          <ac:chgData name="yoyok wijaya" userId="71936defaf05c39c" providerId="LiveId" clId="{3651F84A-6045-456E-94B6-02CFE340CA6B}" dt="2023-08-14T22:51:09.963" v="364" actId="1076"/>
          <ac:spMkLst>
            <pc:docMk/>
            <pc:sldMk cId="1568570415" sldId="1469"/>
            <ac:spMk id="5" creationId="{2F3C50B4-3BD1-D7C0-4FFD-943D28945C02}"/>
          </ac:spMkLst>
        </pc:spChg>
      </pc:sldChg>
      <pc:sldChg chg="addSp modSp new mod">
        <pc:chgData name="yoyok wijaya" userId="71936defaf05c39c" providerId="LiveId" clId="{3651F84A-6045-456E-94B6-02CFE340CA6B}" dt="2023-08-14T22:59:18.598" v="458" actId="1076"/>
        <pc:sldMkLst>
          <pc:docMk/>
          <pc:sldMk cId="642823690" sldId="1470"/>
        </pc:sldMkLst>
        <pc:spChg chg="mod">
          <ac:chgData name="yoyok wijaya" userId="71936defaf05c39c" providerId="LiveId" clId="{3651F84A-6045-456E-94B6-02CFE340CA6B}" dt="2023-08-14T22:56:26.873" v="403" actId="1076"/>
          <ac:spMkLst>
            <pc:docMk/>
            <pc:sldMk cId="642823690" sldId="1470"/>
            <ac:spMk id="2" creationId="{3AB4CAC3-C365-A380-ABE4-388CC1D6EC5D}"/>
          </ac:spMkLst>
        </pc:spChg>
        <pc:spChg chg="mod">
          <ac:chgData name="yoyok wijaya" userId="71936defaf05c39c" providerId="LiveId" clId="{3651F84A-6045-456E-94B6-02CFE340CA6B}" dt="2023-08-14T22:57:35.144" v="444" actId="1076"/>
          <ac:spMkLst>
            <pc:docMk/>
            <pc:sldMk cId="642823690" sldId="1470"/>
            <ac:spMk id="3" creationId="{FDF94C80-15D2-C076-BC99-3886F0477664}"/>
          </ac:spMkLst>
        </pc:spChg>
        <pc:spChg chg="add mod">
          <ac:chgData name="yoyok wijaya" userId="71936defaf05c39c" providerId="LiveId" clId="{3651F84A-6045-456E-94B6-02CFE340CA6B}" dt="2023-08-14T22:59:04.002" v="456" actId="14100"/>
          <ac:spMkLst>
            <pc:docMk/>
            <pc:sldMk cId="642823690" sldId="1470"/>
            <ac:spMk id="5" creationId="{09D2C84C-43B2-7448-7386-2463BBD154C6}"/>
          </ac:spMkLst>
        </pc:spChg>
        <pc:spChg chg="add mod">
          <ac:chgData name="yoyok wijaya" userId="71936defaf05c39c" providerId="LiveId" clId="{3651F84A-6045-456E-94B6-02CFE340CA6B}" dt="2023-08-14T22:59:18.598" v="458" actId="1076"/>
          <ac:spMkLst>
            <pc:docMk/>
            <pc:sldMk cId="642823690" sldId="1470"/>
            <ac:spMk id="6" creationId="{9F30B970-8DDC-F966-CC94-BF61334263A6}"/>
          </ac:spMkLst>
        </pc:spChg>
      </pc:sldChg>
      <pc:sldChg chg="modSp new mod">
        <pc:chgData name="yoyok wijaya" userId="71936defaf05c39c" providerId="LiveId" clId="{3651F84A-6045-456E-94B6-02CFE340CA6B}" dt="2023-08-18T02:43:54.163" v="557"/>
        <pc:sldMkLst>
          <pc:docMk/>
          <pc:sldMk cId="2515305212" sldId="1471"/>
        </pc:sldMkLst>
        <pc:spChg chg="mod">
          <ac:chgData name="yoyok wijaya" userId="71936defaf05c39c" providerId="LiveId" clId="{3651F84A-6045-456E-94B6-02CFE340CA6B}" dt="2023-08-14T23:21:58.038" v="545" actId="1076"/>
          <ac:spMkLst>
            <pc:docMk/>
            <pc:sldMk cId="2515305212" sldId="1471"/>
            <ac:spMk id="2" creationId="{E8CF6E39-B202-FA21-A194-8A2F4522E02C}"/>
          </ac:spMkLst>
        </pc:spChg>
        <pc:spChg chg="mod">
          <ac:chgData name="yoyok wijaya" userId="71936defaf05c39c" providerId="LiveId" clId="{3651F84A-6045-456E-94B6-02CFE340CA6B}" dt="2023-08-18T02:43:54.163" v="557"/>
          <ac:spMkLst>
            <pc:docMk/>
            <pc:sldMk cId="2515305212" sldId="1471"/>
            <ac:spMk id="3" creationId="{A8D90746-818F-0C49-CEA3-3ACAD76E9B67}"/>
          </ac:spMkLst>
        </pc:spChg>
      </pc:sldChg>
      <pc:sldChg chg="modSp new mod">
        <pc:chgData name="yoyok wijaya" userId="71936defaf05c39c" providerId="LiveId" clId="{3651F84A-6045-456E-94B6-02CFE340CA6B}" dt="2023-08-18T02:43:54.163" v="557"/>
        <pc:sldMkLst>
          <pc:docMk/>
          <pc:sldMk cId="1333610663" sldId="1472"/>
        </pc:sldMkLst>
        <pc:spChg chg="mod">
          <ac:chgData name="yoyok wijaya" userId="71936defaf05c39c" providerId="LiveId" clId="{3651F84A-6045-456E-94B6-02CFE340CA6B}" dt="2023-08-14T23:05:23.276" v="537" actId="207"/>
          <ac:spMkLst>
            <pc:docMk/>
            <pc:sldMk cId="1333610663" sldId="1472"/>
            <ac:spMk id="2" creationId="{75D06D88-CB22-90AE-1A58-F92B589C3624}"/>
          </ac:spMkLst>
        </pc:spChg>
        <pc:spChg chg="mod">
          <ac:chgData name="yoyok wijaya" userId="71936defaf05c39c" providerId="LiveId" clId="{3651F84A-6045-456E-94B6-02CFE340CA6B}" dt="2023-08-18T02:43:54.163" v="557"/>
          <ac:spMkLst>
            <pc:docMk/>
            <pc:sldMk cId="1333610663" sldId="1472"/>
            <ac:spMk id="3" creationId="{7E9EEEFD-691C-2143-7855-3B863D68BA3B}"/>
          </ac:spMkLst>
        </pc:spChg>
      </pc:sldChg>
      <pc:sldChg chg="modSp new del">
        <pc:chgData name="yoyok wijaya" userId="71936defaf05c39c" providerId="LiveId" clId="{3651F84A-6045-456E-94B6-02CFE340CA6B}" dt="2023-08-21T01:44:59.219" v="1778" actId="47"/>
        <pc:sldMkLst>
          <pc:docMk/>
          <pc:sldMk cId="2164630202" sldId="1473"/>
        </pc:sldMkLst>
        <pc:spChg chg="mod">
          <ac:chgData name="yoyok wijaya" userId="71936defaf05c39c" providerId="LiveId" clId="{3651F84A-6045-456E-94B6-02CFE340CA6B}" dt="2023-08-18T02:43:54.163" v="557"/>
          <ac:spMkLst>
            <pc:docMk/>
            <pc:sldMk cId="2164630202" sldId="1473"/>
            <ac:spMk id="2" creationId="{FDED5D89-BDA9-9F79-02D5-C76C5587AA71}"/>
          </ac:spMkLst>
        </pc:spChg>
        <pc:spChg chg="mod">
          <ac:chgData name="yoyok wijaya" userId="71936defaf05c39c" providerId="LiveId" clId="{3651F84A-6045-456E-94B6-02CFE340CA6B}" dt="2023-08-18T02:43:54.163" v="557"/>
          <ac:spMkLst>
            <pc:docMk/>
            <pc:sldMk cId="2164630202" sldId="1473"/>
            <ac:spMk id="3" creationId="{63969832-2953-E435-3C1E-C29A255A6EA3}"/>
          </ac:spMkLst>
        </pc:spChg>
      </pc:sldChg>
      <pc:sldChg chg="modSp new del">
        <pc:chgData name="yoyok wijaya" userId="71936defaf05c39c" providerId="LiveId" clId="{3651F84A-6045-456E-94B6-02CFE340CA6B}" dt="2023-08-21T01:45:01.498" v="1779" actId="47"/>
        <pc:sldMkLst>
          <pc:docMk/>
          <pc:sldMk cId="3363992091" sldId="1474"/>
        </pc:sldMkLst>
        <pc:spChg chg="mod">
          <ac:chgData name="yoyok wijaya" userId="71936defaf05c39c" providerId="LiveId" clId="{3651F84A-6045-456E-94B6-02CFE340CA6B}" dt="2023-08-18T02:43:54.163" v="557"/>
          <ac:spMkLst>
            <pc:docMk/>
            <pc:sldMk cId="3363992091" sldId="1474"/>
            <ac:spMk id="2" creationId="{839A7C6F-F6D4-C0B6-39A5-A4B799E778CD}"/>
          </ac:spMkLst>
        </pc:spChg>
        <pc:spChg chg="mod">
          <ac:chgData name="yoyok wijaya" userId="71936defaf05c39c" providerId="LiveId" clId="{3651F84A-6045-456E-94B6-02CFE340CA6B}" dt="2023-08-18T02:43:54.163" v="557"/>
          <ac:spMkLst>
            <pc:docMk/>
            <pc:sldMk cId="3363992091" sldId="1474"/>
            <ac:spMk id="3" creationId="{4B9916C3-F6E0-8B74-93A6-57437548F53B}"/>
          </ac:spMkLst>
        </pc:spChg>
      </pc:sldChg>
      <pc:sldChg chg="modSp new mod">
        <pc:chgData name="yoyok wijaya" userId="71936defaf05c39c" providerId="LiveId" clId="{3651F84A-6045-456E-94B6-02CFE340CA6B}" dt="2023-08-18T02:56:15.931" v="894" actId="20577"/>
        <pc:sldMkLst>
          <pc:docMk/>
          <pc:sldMk cId="264886001" sldId="1475"/>
        </pc:sldMkLst>
        <pc:spChg chg="mod">
          <ac:chgData name="yoyok wijaya" userId="71936defaf05c39c" providerId="LiveId" clId="{3651F84A-6045-456E-94B6-02CFE340CA6B}" dt="2023-08-18T02:48:56.614" v="728" actId="14100"/>
          <ac:spMkLst>
            <pc:docMk/>
            <pc:sldMk cId="264886001" sldId="1475"/>
            <ac:spMk id="2" creationId="{8FA396A2-18DB-4384-1660-EB87189B683A}"/>
          </ac:spMkLst>
        </pc:spChg>
        <pc:spChg chg="mod">
          <ac:chgData name="yoyok wijaya" userId="71936defaf05c39c" providerId="LiveId" clId="{3651F84A-6045-456E-94B6-02CFE340CA6B}" dt="2023-08-18T02:56:15.931" v="894" actId="20577"/>
          <ac:spMkLst>
            <pc:docMk/>
            <pc:sldMk cId="264886001" sldId="1475"/>
            <ac:spMk id="3" creationId="{D5B2E3A8-3CD6-47BB-8FAA-32648B7657F4}"/>
          </ac:spMkLst>
        </pc:spChg>
      </pc:sldChg>
      <pc:sldChg chg="addSp delSp modSp new mod">
        <pc:chgData name="yoyok wijaya" userId="71936defaf05c39c" providerId="LiveId" clId="{3651F84A-6045-456E-94B6-02CFE340CA6B}" dt="2023-08-21T01:55:15.781" v="1894" actId="207"/>
        <pc:sldMkLst>
          <pc:docMk/>
          <pc:sldMk cId="3127582144" sldId="1476"/>
        </pc:sldMkLst>
        <pc:spChg chg="mod">
          <ac:chgData name="yoyok wijaya" userId="71936defaf05c39c" providerId="LiveId" clId="{3651F84A-6045-456E-94B6-02CFE340CA6B}" dt="2023-08-18T04:00:44.087" v="1147" actId="1076"/>
          <ac:spMkLst>
            <pc:docMk/>
            <pc:sldMk cId="3127582144" sldId="1476"/>
            <ac:spMk id="2" creationId="{1F660F72-43F6-F398-4308-D0A1543D21D0}"/>
          </ac:spMkLst>
        </pc:spChg>
        <pc:spChg chg="del mod">
          <ac:chgData name="yoyok wijaya" userId="71936defaf05c39c" providerId="LiveId" clId="{3651F84A-6045-456E-94B6-02CFE340CA6B}" dt="2023-08-21T01:45:13.015" v="1780" actId="12084"/>
          <ac:spMkLst>
            <pc:docMk/>
            <pc:sldMk cId="3127582144" sldId="1476"/>
            <ac:spMk id="3" creationId="{40FA2A88-61F1-B513-F421-2E3D0980A3F4}"/>
          </ac:spMkLst>
        </pc:spChg>
        <pc:spChg chg="add mod ord">
          <ac:chgData name="yoyok wijaya" userId="71936defaf05c39c" providerId="LiveId" clId="{3651F84A-6045-456E-94B6-02CFE340CA6B}" dt="2023-08-21T01:52:38.206" v="1875" actId="14100"/>
          <ac:spMkLst>
            <pc:docMk/>
            <pc:sldMk cId="3127582144" sldId="1476"/>
            <ac:spMk id="10" creationId="{D87B3437-70F7-B496-961E-07FCA6C25FCC}"/>
          </ac:spMkLst>
        </pc:spChg>
        <pc:spChg chg="add del mod">
          <ac:chgData name="yoyok wijaya" userId="71936defaf05c39c" providerId="LiveId" clId="{3651F84A-6045-456E-94B6-02CFE340CA6B}" dt="2023-08-21T01:45:55.283" v="1803" actId="12084"/>
          <ac:spMkLst>
            <pc:docMk/>
            <pc:sldMk cId="3127582144" sldId="1476"/>
            <ac:spMk id="14" creationId="{CE7237FE-B29A-10D4-4254-12DCDC37590C}"/>
          </ac:spMkLst>
        </pc:spChg>
        <pc:spChg chg="add mod">
          <ac:chgData name="yoyok wijaya" userId="71936defaf05c39c" providerId="LiveId" clId="{3651F84A-6045-456E-94B6-02CFE340CA6B}" dt="2023-08-21T01:50:14.111" v="1859" actId="1076"/>
          <ac:spMkLst>
            <pc:docMk/>
            <pc:sldMk cId="3127582144" sldId="1476"/>
            <ac:spMk id="20" creationId="{F9A5E845-C7C1-CF2C-FC7E-E857C3F1276F}"/>
          </ac:spMkLst>
        </pc:spChg>
        <pc:grpChg chg="add del mod">
          <ac:chgData name="yoyok wijaya" userId="71936defaf05c39c" providerId="LiveId" clId="{3651F84A-6045-456E-94B6-02CFE340CA6B}" dt="2023-08-21T00:59:17.342" v="1383" actId="478"/>
          <ac:grpSpMkLst>
            <pc:docMk/>
            <pc:sldMk cId="3127582144" sldId="1476"/>
            <ac:grpSpMk id="12" creationId="{1568D13C-F976-663E-0E84-BE757B20A0D8}"/>
          </ac:grpSpMkLst>
        </pc:grpChg>
        <pc:grpChg chg="add mod">
          <ac:chgData name="yoyok wijaya" userId="71936defaf05c39c" providerId="LiveId" clId="{3651F84A-6045-456E-94B6-02CFE340CA6B}" dt="2023-08-21T00:59:56.758" v="1390" actId="164"/>
          <ac:grpSpMkLst>
            <pc:docMk/>
            <pc:sldMk cId="3127582144" sldId="1476"/>
            <ac:grpSpMk id="13" creationId="{89AD8619-FCE7-92B0-6F8B-6ACDDCB2EED4}"/>
          </ac:grpSpMkLst>
        </pc:grpChg>
        <pc:grpChg chg="add mod">
          <ac:chgData name="yoyok wijaya" userId="71936defaf05c39c" providerId="LiveId" clId="{3651F84A-6045-456E-94B6-02CFE340CA6B}" dt="2023-08-21T01:50:08.297" v="1858" actId="1076"/>
          <ac:grpSpMkLst>
            <pc:docMk/>
            <pc:sldMk cId="3127582144" sldId="1476"/>
            <ac:grpSpMk id="17" creationId="{682E1D35-A8F0-DA86-C36F-E288AEEBD5D3}"/>
          </ac:grpSpMkLst>
        </pc:grpChg>
        <pc:graphicFrameChg chg="add mod modGraphic">
          <ac:chgData name="yoyok wijaya" userId="71936defaf05c39c" providerId="LiveId" clId="{3651F84A-6045-456E-94B6-02CFE340CA6B}" dt="2023-08-21T01:52:03.059" v="1868" actId="207"/>
          <ac:graphicFrameMkLst>
            <pc:docMk/>
            <pc:sldMk cId="3127582144" sldId="1476"/>
            <ac:graphicFrameMk id="18" creationId="{D8608573-27E1-0B4C-FF66-977DEA493742}"/>
          </ac:graphicFrameMkLst>
        </pc:graphicFrameChg>
        <pc:graphicFrameChg chg="add mod modGraphic">
          <ac:chgData name="yoyok wijaya" userId="71936defaf05c39c" providerId="LiveId" clId="{3651F84A-6045-456E-94B6-02CFE340CA6B}" dt="2023-08-21T01:55:15.781" v="1894" actId="207"/>
          <ac:graphicFrameMkLst>
            <pc:docMk/>
            <pc:sldMk cId="3127582144" sldId="1476"/>
            <ac:graphicFrameMk id="19" creationId="{73DBB118-7C56-7DE5-417E-ABF84E032299}"/>
          </ac:graphicFrameMkLst>
        </pc:graphicFrameChg>
        <pc:picChg chg="add del mod ord modCrop">
          <ac:chgData name="yoyok wijaya" userId="71936defaf05c39c" providerId="LiveId" clId="{3651F84A-6045-456E-94B6-02CFE340CA6B}" dt="2023-08-21T00:48:03.055" v="1170" actId="478"/>
          <ac:picMkLst>
            <pc:docMk/>
            <pc:sldMk cId="3127582144" sldId="1476"/>
            <ac:picMk id="5" creationId="{A7F2EC31-EBC2-64BC-8CA2-B53DEED16C3B}"/>
          </ac:picMkLst>
        </pc:picChg>
        <pc:picChg chg="add mod modCrop">
          <ac:chgData name="yoyok wijaya" userId="71936defaf05c39c" providerId="LiveId" clId="{3651F84A-6045-456E-94B6-02CFE340CA6B}" dt="2023-08-21T01:49:58.592" v="1857" actId="14100"/>
          <ac:picMkLst>
            <pc:docMk/>
            <pc:sldMk cId="3127582144" sldId="1476"/>
            <ac:picMk id="7" creationId="{18A6B0CB-F0DD-F253-9DDD-C9626722B0EA}"/>
          </ac:picMkLst>
        </pc:picChg>
        <pc:picChg chg="add del mod modCrop">
          <ac:chgData name="yoyok wijaya" userId="71936defaf05c39c" providerId="LiveId" clId="{3651F84A-6045-456E-94B6-02CFE340CA6B}" dt="2023-08-21T00:59:17.342" v="1383" actId="478"/>
          <ac:picMkLst>
            <pc:docMk/>
            <pc:sldMk cId="3127582144" sldId="1476"/>
            <ac:picMk id="9" creationId="{8787EB5D-7CEF-162E-9EDA-656CE5D52FDF}"/>
          </ac:picMkLst>
        </pc:picChg>
        <pc:picChg chg="add del mod">
          <ac:chgData name="yoyok wijaya" userId="71936defaf05c39c" providerId="LiveId" clId="{3651F84A-6045-456E-94B6-02CFE340CA6B}" dt="2023-08-21T00:50:29.029" v="1185" actId="478"/>
          <ac:picMkLst>
            <pc:docMk/>
            <pc:sldMk cId="3127582144" sldId="1476"/>
            <ac:picMk id="11" creationId="{F348594A-721B-D39B-3270-682399581E15}"/>
          </ac:picMkLst>
        </pc:picChg>
        <pc:picChg chg="add mod modCrop">
          <ac:chgData name="yoyok wijaya" userId="71936defaf05c39c" providerId="LiveId" clId="{3651F84A-6045-456E-94B6-02CFE340CA6B}" dt="2023-08-21T01:52:33.493" v="1874" actId="1076"/>
          <ac:picMkLst>
            <pc:docMk/>
            <pc:sldMk cId="3127582144" sldId="1476"/>
            <ac:picMk id="16" creationId="{AA0C2445-1AB3-3F20-F751-6E800402C482}"/>
          </ac:picMkLst>
        </pc:picChg>
      </pc:sldChg>
      <pc:sldChg chg="addSp delSp modSp new mod">
        <pc:chgData name="yoyok wijaya" userId="71936defaf05c39c" providerId="LiveId" clId="{3651F84A-6045-456E-94B6-02CFE340CA6B}" dt="2023-08-21T02:43:27.794" v="1943" actId="14100"/>
        <pc:sldMkLst>
          <pc:docMk/>
          <pc:sldMk cId="3912610853" sldId="1477"/>
        </pc:sldMkLst>
        <pc:spChg chg="mod">
          <ac:chgData name="yoyok wijaya" userId="71936defaf05c39c" providerId="LiveId" clId="{3651F84A-6045-456E-94B6-02CFE340CA6B}" dt="2023-08-21T01:06:56.861" v="1432" actId="1076"/>
          <ac:spMkLst>
            <pc:docMk/>
            <pc:sldMk cId="3912610853" sldId="1477"/>
            <ac:spMk id="2" creationId="{1DAFB28F-BF60-3B49-F0BE-B121C2349EAE}"/>
          </ac:spMkLst>
        </pc:spChg>
        <pc:spChg chg="del mod">
          <ac:chgData name="yoyok wijaya" userId="71936defaf05c39c" providerId="LiveId" clId="{3651F84A-6045-456E-94B6-02CFE340CA6B}" dt="2023-08-21T01:04:16.483" v="1407" actId="12084"/>
          <ac:spMkLst>
            <pc:docMk/>
            <pc:sldMk cId="3912610853" sldId="1477"/>
            <ac:spMk id="3" creationId="{3D335BB4-9505-5299-93F2-644B72363D82}"/>
          </ac:spMkLst>
        </pc:spChg>
        <pc:graphicFrameChg chg="add mod modGraphic">
          <ac:chgData name="yoyok wijaya" userId="71936defaf05c39c" providerId="LiveId" clId="{3651F84A-6045-456E-94B6-02CFE340CA6B}" dt="2023-08-21T02:43:27.794" v="1943" actId="14100"/>
          <ac:graphicFrameMkLst>
            <pc:docMk/>
            <pc:sldMk cId="3912610853" sldId="1477"/>
            <ac:graphicFrameMk id="4" creationId="{A12FC552-5F82-C74A-662B-93470575D26C}"/>
          </ac:graphicFrameMkLst>
        </pc:graphicFrameChg>
        <pc:picChg chg="add del mod">
          <ac:chgData name="yoyok wijaya" userId="71936defaf05c39c" providerId="LiveId" clId="{3651F84A-6045-456E-94B6-02CFE340CA6B}" dt="2023-08-18T03:46:48" v="1076" actId="478"/>
          <ac:picMkLst>
            <pc:docMk/>
            <pc:sldMk cId="3912610853" sldId="1477"/>
            <ac:picMk id="1026" creationId="{F92AB4BD-2B48-1192-4121-A6FDE37046AE}"/>
          </ac:picMkLst>
        </pc:picChg>
      </pc:sldChg>
      <pc:sldChg chg="addSp delSp modSp new mod">
        <pc:chgData name="yoyok wijaya" userId="71936defaf05c39c" providerId="LiveId" clId="{3651F84A-6045-456E-94B6-02CFE340CA6B}" dt="2023-08-21T02:55:25.309" v="1993" actId="207"/>
        <pc:sldMkLst>
          <pc:docMk/>
          <pc:sldMk cId="2937839588" sldId="1478"/>
        </pc:sldMkLst>
        <pc:spChg chg="del">
          <ac:chgData name="yoyok wijaya" userId="71936defaf05c39c" providerId="LiveId" clId="{3651F84A-6045-456E-94B6-02CFE340CA6B}" dt="2023-08-18T04:01:40.609" v="1151" actId="478"/>
          <ac:spMkLst>
            <pc:docMk/>
            <pc:sldMk cId="2937839588" sldId="1478"/>
            <ac:spMk id="2" creationId="{F26F7427-F9DD-4921-F994-35C2C394A0D7}"/>
          </ac:spMkLst>
        </pc:spChg>
        <pc:spChg chg="del">
          <ac:chgData name="yoyok wijaya" userId="71936defaf05c39c" providerId="LiveId" clId="{3651F84A-6045-456E-94B6-02CFE340CA6B}" dt="2023-08-18T03:47:38.009" v="1078"/>
          <ac:spMkLst>
            <pc:docMk/>
            <pc:sldMk cId="2937839588" sldId="1478"/>
            <ac:spMk id="3" creationId="{8A3D33AD-A194-564E-9EF2-6BAC4F1A677B}"/>
          </ac:spMkLst>
        </pc:spChg>
        <pc:spChg chg="add mod">
          <ac:chgData name="yoyok wijaya" userId="71936defaf05c39c" providerId="LiveId" clId="{3651F84A-6045-456E-94B6-02CFE340CA6B}" dt="2023-08-18T03:54:32.674" v="1094" actId="1076"/>
          <ac:spMkLst>
            <pc:docMk/>
            <pc:sldMk cId="2937839588" sldId="1478"/>
            <ac:spMk id="9" creationId="{029C80D1-C8B0-CF83-4FB1-CD4EF91C0FAC}"/>
          </ac:spMkLst>
        </pc:spChg>
        <pc:spChg chg="add mod">
          <ac:chgData name="yoyok wijaya" userId="71936defaf05c39c" providerId="LiveId" clId="{3651F84A-6045-456E-94B6-02CFE340CA6B}" dt="2023-08-21T02:55:25.309" v="1993" actId="207"/>
          <ac:spMkLst>
            <pc:docMk/>
            <pc:sldMk cId="2937839588" sldId="1478"/>
            <ac:spMk id="10" creationId="{EC1D0037-A5FD-0492-D20E-2CE720CEB3F7}"/>
          </ac:spMkLst>
        </pc:spChg>
        <pc:picChg chg="add mod modCrop">
          <ac:chgData name="yoyok wijaya" userId="71936defaf05c39c" providerId="LiveId" clId="{3651F84A-6045-456E-94B6-02CFE340CA6B}" dt="2023-08-21T01:07:54.936" v="1433" actId="732"/>
          <ac:picMkLst>
            <pc:docMk/>
            <pc:sldMk cId="2937839588" sldId="1478"/>
            <ac:picMk id="5" creationId="{7479DCD1-EF3C-54F7-B3B4-EF038E815CFE}"/>
          </ac:picMkLst>
        </pc:picChg>
        <pc:picChg chg="add mod modCrop">
          <ac:chgData name="yoyok wijaya" userId="71936defaf05c39c" providerId="LiveId" clId="{3651F84A-6045-456E-94B6-02CFE340CA6B}" dt="2023-08-21T01:08:05.986" v="1451" actId="1035"/>
          <ac:picMkLst>
            <pc:docMk/>
            <pc:sldMk cId="2937839588" sldId="1478"/>
            <ac:picMk id="7" creationId="{1FD30ACB-1014-DF6E-CFF1-230270D12518}"/>
          </ac:picMkLst>
        </pc:picChg>
      </pc:sldChg>
      <pc:sldChg chg="addSp delSp modSp new mod">
        <pc:chgData name="yoyok wijaya" userId="71936defaf05c39c" providerId="LiveId" clId="{3651F84A-6045-456E-94B6-02CFE340CA6B}" dt="2023-08-23T02:56:26.612" v="2285"/>
        <pc:sldMkLst>
          <pc:docMk/>
          <pc:sldMk cId="3062837295" sldId="1479"/>
        </pc:sldMkLst>
        <pc:spChg chg="mod">
          <ac:chgData name="yoyok wijaya" userId="71936defaf05c39c" providerId="LiveId" clId="{3651F84A-6045-456E-94B6-02CFE340CA6B}" dt="2023-08-21T01:08:26.980" v="1452"/>
          <ac:spMkLst>
            <pc:docMk/>
            <pc:sldMk cId="3062837295" sldId="1479"/>
            <ac:spMk id="2" creationId="{F8BE7640-40A1-94BD-A41F-8928C3D973DC}"/>
          </ac:spMkLst>
        </pc:spChg>
        <pc:spChg chg="del">
          <ac:chgData name="yoyok wijaya" userId="71936defaf05c39c" providerId="LiveId" clId="{3651F84A-6045-456E-94B6-02CFE340CA6B}" dt="2023-08-18T03:57:04.836" v="1115" actId="478"/>
          <ac:spMkLst>
            <pc:docMk/>
            <pc:sldMk cId="3062837295" sldId="1479"/>
            <ac:spMk id="3" creationId="{6BA83F38-F963-FA08-E8A5-ECB3109C9C31}"/>
          </ac:spMkLst>
        </pc:spChg>
        <pc:spChg chg="add del mod">
          <ac:chgData name="yoyok wijaya" userId="71936defaf05c39c" providerId="LiveId" clId="{3651F84A-6045-456E-94B6-02CFE340CA6B}" dt="2023-08-21T01:09:19.416" v="1455" actId="12084"/>
          <ac:spMkLst>
            <pc:docMk/>
            <pc:sldMk cId="3062837295" sldId="1479"/>
            <ac:spMk id="5" creationId="{777826B0-00E2-495C-B3F3-49772D700347}"/>
          </ac:spMkLst>
        </pc:spChg>
        <pc:grpChg chg="add mod">
          <ac:chgData name="yoyok wijaya" userId="71936defaf05c39c" providerId="LiveId" clId="{3651F84A-6045-456E-94B6-02CFE340CA6B}" dt="2023-08-23T02:56:26.612" v="2285"/>
          <ac:grpSpMkLst>
            <pc:docMk/>
            <pc:sldMk cId="3062837295" sldId="1479"/>
            <ac:grpSpMk id="3" creationId="{14A472B4-B05C-DED6-CBE3-22078B0015F2}"/>
          </ac:grpSpMkLst>
        </pc:grpChg>
        <pc:graphicFrameChg chg="add mod modGraphic">
          <ac:chgData name="yoyok wijaya" userId="71936defaf05c39c" providerId="LiveId" clId="{3651F84A-6045-456E-94B6-02CFE340CA6B}" dt="2023-08-21T01:56:15.791" v="1898" actId="207"/>
          <ac:graphicFrameMkLst>
            <pc:docMk/>
            <pc:sldMk cId="3062837295" sldId="1479"/>
            <ac:graphicFrameMk id="6" creationId="{95255810-DF37-758C-693F-8A000B9A7AB7}"/>
          </ac:graphicFrameMkLst>
        </pc:graphicFrameChg>
        <pc:picChg chg="add mod">
          <ac:chgData name="yoyok wijaya" userId="71936defaf05c39c" providerId="LiveId" clId="{3651F84A-6045-456E-94B6-02CFE340CA6B}" dt="2023-08-23T02:56:26.612" v="2285"/>
          <ac:picMkLst>
            <pc:docMk/>
            <pc:sldMk cId="3062837295" sldId="1479"/>
            <ac:picMk id="4" creationId="{AE8F6AE7-4658-1C2E-AB1F-EB5D5549B8BE}"/>
          </ac:picMkLst>
        </pc:picChg>
        <pc:picChg chg="add mod">
          <ac:chgData name="yoyok wijaya" userId="71936defaf05c39c" providerId="LiveId" clId="{3651F84A-6045-456E-94B6-02CFE340CA6B}" dt="2023-08-23T02:56:26.612" v="2285"/>
          <ac:picMkLst>
            <pc:docMk/>
            <pc:sldMk cId="3062837295" sldId="1479"/>
            <ac:picMk id="5" creationId="{356BC607-F223-6B58-D76E-B31E86718474}"/>
          </ac:picMkLst>
        </pc:picChg>
        <pc:picChg chg="add mod">
          <ac:chgData name="yoyok wijaya" userId="71936defaf05c39c" providerId="LiveId" clId="{3651F84A-6045-456E-94B6-02CFE340CA6B}" dt="2023-08-21T01:15:02.875" v="1489" actId="14100"/>
          <ac:picMkLst>
            <pc:docMk/>
            <pc:sldMk cId="3062837295" sldId="1479"/>
            <ac:picMk id="2050" creationId="{98A194CC-74B8-89DA-8192-C79299E103E2}"/>
          </ac:picMkLst>
        </pc:picChg>
        <pc:picChg chg="add mod">
          <ac:chgData name="yoyok wijaya" userId="71936defaf05c39c" providerId="LiveId" clId="{3651F84A-6045-456E-94B6-02CFE340CA6B}" dt="2023-08-21T01:14:58.957" v="1488" actId="1076"/>
          <ac:picMkLst>
            <pc:docMk/>
            <pc:sldMk cId="3062837295" sldId="1479"/>
            <ac:picMk id="2052" creationId="{FF9EB598-25AC-4CAB-511E-E51C0D475C00}"/>
          </ac:picMkLst>
        </pc:picChg>
      </pc:sldChg>
      <pc:sldChg chg="addSp delSp modSp new mod">
        <pc:chgData name="yoyok wijaya" userId="71936defaf05c39c" providerId="LiveId" clId="{3651F84A-6045-456E-94B6-02CFE340CA6B}" dt="2023-08-21T02:58:23.481" v="2024" actId="1037"/>
        <pc:sldMkLst>
          <pc:docMk/>
          <pc:sldMk cId="3256815241" sldId="1480"/>
        </pc:sldMkLst>
        <pc:spChg chg="mod">
          <ac:chgData name="yoyok wijaya" userId="71936defaf05c39c" providerId="LiveId" clId="{3651F84A-6045-456E-94B6-02CFE340CA6B}" dt="2023-08-21T01:16:42.085" v="1501" actId="1076"/>
          <ac:spMkLst>
            <pc:docMk/>
            <pc:sldMk cId="3256815241" sldId="1480"/>
            <ac:spMk id="2" creationId="{8EE4DA78-BF62-61CE-04A5-3062CF96BE48}"/>
          </ac:spMkLst>
        </pc:spChg>
        <pc:spChg chg="add del mod">
          <ac:chgData name="yoyok wijaya" userId="71936defaf05c39c" providerId="LiveId" clId="{3651F84A-6045-456E-94B6-02CFE340CA6B}" dt="2023-08-21T01:17:16.869" v="1507" actId="12084"/>
          <ac:spMkLst>
            <pc:docMk/>
            <pc:sldMk cId="3256815241" sldId="1480"/>
            <ac:spMk id="3" creationId="{D9E22237-4F86-5F80-A1CD-FDE383756C4B}"/>
          </ac:spMkLst>
        </pc:spChg>
        <pc:graphicFrameChg chg="add del mod">
          <ac:chgData name="yoyok wijaya" userId="71936defaf05c39c" providerId="LiveId" clId="{3651F84A-6045-456E-94B6-02CFE340CA6B}" dt="2023-08-21T01:16:53.770" v="1504" actId="12084"/>
          <ac:graphicFrameMkLst>
            <pc:docMk/>
            <pc:sldMk cId="3256815241" sldId="1480"/>
            <ac:graphicFrameMk id="4" creationId="{AD234448-CDBB-E89F-FC4D-CAAC03308885}"/>
          </ac:graphicFrameMkLst>
        </pc:graphicFrameChg>
        <pc:graphicFrameChg chg="add mod modGraphic">
          <ac:chgData name="yoyok wijaya" userId="71936defaf05c39c" providerId="LiveId" clId="{3651F84A-6045-456E-94B6-02CFE340CA6B}" dt="2023-08-21T02:58:23.481" v="2024" actId="1037"/>
          <ac:graphicFrameMkLst>
            <pc:docMk/>
            <pc:sldMk cId="3256815241" sldId="1480"/>
            <ac:graphicFrameMk id="5" creationId="{6556FF08-B36A-06F8-EF5F-79D695291771}"/>
          </ac:graphicFrameMkLst>
        </pc:graphicFrameChg>
      </pc:sldChg>
      <pc:sldChg chg="addSp delSp modSp new mod">
        <pc:chgData name="yoyok wijaya" userId="71936defaf05c39c" providerId="LiveId" clId="{3651F84A-6045-456E-94B6-02CFE340CA6B}" dt="2023-08-21T01:22:29.356" v="1560" actId="1037"/>
        <pc:sldMkLst>
          <pc:docMk/>
          <pc:sldMk cId="3004022288" sldId="1481"/>
        </pc:sldMkLst>
        <pc:spChg chg="del">
          <ac:chgData name="yoyok wijaya" userId="71936defaf05c39c" providerId="LiveId" clId="{3651F84A-6045-456E-94B6-02CFE340CA6B}" dt="2023-08-21T01:19:38.314" v="1530" actId="478"/>
          <ac:spMkLst>
            <pc:docMk/>
            <pc:sldMk cId="3004022288" sldId="1481"/>
            <ac:spMk id="2" creationId="{14A7E1A1-5D8A-1524-61DB-DACC6D9E7840}"/>
          </ac:spMkLst>
        </pc:spChg>
        <pc:spChg chg="del mod">
          <ac:chgData name="yoyok wijaya" userId="71936defaf05c39c" providerId="LiveId" clId="{3651F84A-6045-456E-94B6-02CFE340CA6B}" dt="2023-08-21T01:19:36.121" v="1529" actId="12084"/>
          <ac:spMkLst>
            <pc:docMk/>
            <pc:sldMk cId="3004022288" sldId="1481"/>
            <ac:spMk id="3" creationId="{15B106F4-6706-38BA-393F-1B44A2AEB017}"/>
          </ac:spMkLst>
        </pc:spChg>
        <pc:graphicFrameChg chg="add mod">
          <ac:chgData name="yoyok wijaya" userId="71936defaf05c39c" providerId="LiveId" clId="{3651F84A-6045-456E-94B6-02CFE340CA6B}" dt="2023-08-21T01:20:31.081" v="1538" actId="1076"/>
          <ac:graphicFrameMkLst>
            <pc:docMk/>
            <pc:sldMk cId="3004022288" sldId="1481"/>
            <ac:graphicFrameMk id="4" creationId="{44A029DF-C152-4CD9-9D90-42F3572CC1AA}"/>
          </ac:graphicFrameMkLst>
        </pc:graphicFrameChg>
        <pc:picChg chg="add mod">
          <ac:chgData name="yoyok wijaya" userId="71936defaf05c39c" providerId="LiveId" clId="{3651F84A-6045-456E-94B6-02CFE340CA6B}" dt="2023-08-21T01:22:24.811" v="1543" actId="1076"/>
          <ac:picMkLst>
            <pc:docMk/>
            <pc:sldMk cId="3004022288" sldId="1481"/>
            <ac:picMk id="5" creationId="{68916E9C-91C5-64F0-8793-4DAD52F7C738}"/>
          </ac:picMkLst>
        </pc:picChg>
        <pc:picChg chg="add mod">
          <ac:chgData name="yoyok wijaya" userId="71936defaf05c39c" providerId="LiveId" clId="{3651F84A-6045-456E-94B6-02CFE340CA6B}" dt="2023-08-21T01:22:29.356" v="1560" actId="1037"/>
          <ac:picMkLst>
            <pc:docMk/>
            <pc:sldMk cId="3004022288" sldId="1481"/>
            <ac:picMk id="3074" creationId="{90DFC869-66DC-D87C-FA65-3C9CE58EB902}"/>
          </ac:picMkLst>
        </pc:picChg>
      </pc:sldChg>
      <pc:sldChg chg="addSp delSp modSp new mod">
        <pc:chgData name="yoyok wijaya" userId="71936defaf05c39c" providerId="LiveId" clId="{3651F84A-6045-456E-94B6-02CFE340CA6B}" dt="2023-08-21T02:07:07.540" v="1904" actId="14100"/>
        <pc:sldMkLst>
          <pc:docMk/>
          <pc:sldMk cId="1287185993" sldId="1482"/>
        </pc:sldMkLst>
        <pc:spChg chg="mod">
          <ac:chgData name="yoyok wijaya" userId="71936defaf05c39c" providerId="LiveId" clId="{3651F84A-6045-456E-94B6-02CFE340CA6B}" dt="2023-08-21T01:23:39.623" v="1576" actId="14100"/>
          <ac:spMkLst>
            <pc:docMk/>
            <pc:sldMk cId="1287185993" sldId="1482"/>
            <ac:spMk id="2" creationId="{5B207556-91CC-B07B-B10E-E6E22644989B}"/>
          </ac:spMkLst>
        </pc:spChg>
        <pc:spChg chg="del mod">
          <ac:chgData name="yoyok wijaya" userId="71936defaf05c39c" providerId="LiveId" clId="{3651F84A-6045-456E-94B6-02CFE340CA6B}" dt="2023-08-21T01:24:21.646" v="1583" actId="12084"/>
          <ac:spMkLst>
            <pc:docMk/>
            <pc:sldMk cId="1287185993" sldId="1482"/>
            <ac:spMk id="3" creationId="{6D5569E5-CCF2-8AA0-06CB-FD4A20CDDCF7}"/>
          </ac:spMkLst>
        </pc:spChg>
        <pc:graphicFrameChg chg="add mod modGraphic">
          <ac:chgData name="yoyok wijaya" userId="71936defaf05c39c" providerId="LiveId" clId="{3651F84A-6045-456E-94B6-02CFE340CA6B}" dt="2023-08-21T01:36:42.296" v="1740" actId="1035"/>
          <ac:graphicFrameMkLst>
            <pc:docMk/>
            <pc:sldMk cId="1287185993" sldId="1482"/>
            <ac:graphicFrameMk id="4" creationId="{CD114583-4D20-EAB1-6CDC-8AC9C27B6894}"/>
          </ac:graphicFrameMkLst>
        </pc:graphicFrameChg>
        <pc:graphicFrameChg chg="add mod modGraphic">
          <ac:chgData name="yoyok wijaya" userId="71936defaf05c39c" providerId="LiveId" clId="{3651F84A-6045-456E-94B6-02CFE340CA6B}" dt="2023-08-21T01:39:37.424" v="1757" actId="207"/>
          <ac:graphicFrameMkLst>
            <pc:docMk/>
            <pc:sldMk cId="1287185993" sldId="1482"/>
            <ac:graphicFrameMk id="5" creationId="{1EE37214-1FF2-11ED-6A0E-2C73845399CA}"/>
          </ac:graphicFrameMkLst>
        </pc:graphicFrameChg>
        <pc:picChg chg="add mod modCrop">
          <ac:chgData name="yoyok wijaya" userId="71936defaf05c39c" providerId="LiveId" clId="{3651F84A-6045-456E-94B6-02CFE340CA6B}" dt="2023-08-21T02:06:51.912" v="1900" actId="1076"/>
          <ac:picMkLst>
            <pc:docMk/>
            <pc:sldMk cId="1287185993" sldId="1482"/>
            <ac:picMk id="7" creationId="{9A6AAC25-8C43-1D86-8487-592E1D783BF6}"/>
          </ac:picMkLst>
        </pc:picChg>
        <pc:picChg chg="add mod modCrop">
          <ac:chgData name="yoyok wijaya" userId="71936defaf05c39c" providerId="LiveId" clId="{3651F84A-6045-456E-94B6-02CFE340CA6B}" dt="2023-08-21T02:07:02.053" v="1903" actId="1076"/>
          <ac:picMkLst>
            <pc:docMk/>
            <pc:sldMk cId="1287185993" sldId="1482"/>
            <ac:picMk id="9" creationId="{7794A7FF-0DCA-1304-AED1-35B25A765545}"/>
          </ac:picMkLst>
        </pc:picChg>
        <pc:picChg chg="add mod">
          <ac:chgData name="yoyok wijaya" userId="71936defaf05c39c" providerId="LiveId" clId="{3651F84A-6045-456E-94B6-02CFE340CA6B}" dt="2023-08-21T01:39:49.516" v="1759" actId="1076"/>
          <ac:picMkLst>
            <pc:docMk/>
            <pc:sldMk cId="1287185993" sldId="1482"/>
            <ac:picMk id="4098" creationId="{C40E1565-BF60-0706-EBD3-DDE88211889B}"/>
          </ac:picMkLst>
        </pc:picChg>
        <pc:cxnChg chg="add mod">
          <ac:chgData name="yoyok wijaya" userId="71936defaf05c39c" providerId="LiveId" clId="{3651F84A-6045-456E-94B6-02CFE340CA6B}" dt="2023-08-21T02:07:07.540" v="1904" actId="14100"/>
          <ac:cxnSpMkLst>
            <pc:docMk/>
            <pc:sldMk cId="1287185993" sldId="1482"/>
            <ac:cxnSpMk id="11" creationId="{7B2590F7-5C3A-28FA-6423-47A9840D0D07}"/>
          </ac:cxnSpMkLst>
        </pc:cxnChg>
      </pc:sldChg>
      <pc:sldChg chg="addSp delSp modSp new del mod">
        <pc:chgData name="yoyok wijaya" userId="71936defaf05c39c" providerId="LiveId" clId="{3651F84A-6045-456E-94B6-02CFE340CA6B}" dt="2023-08-23T02:38:19.602" v="2142" actId="47"/>
        <pc:sldMkLst>
          <pc:docMk/>
          <pc:sldMk cId="934634571" sldId="1483"/>
        </pc:sldMkLst>
        <pc:spChg chg="mod">
          <ac:chgData name="yoyok wijaya" userId="71936defaf05c39c" providerId="LiveId" clId="{3651F84A-6045-456E-94B6-02CFE340CA6B}" dt="2023-08-23T02:08:11.243" v="2125" actId="1076"/>
          <ac:spMkLst>
            <pc:docMk/>
            <pc:sldMk cId="934634571" sldId="1483"/>
            <ac:spMk id="2" creationId="{0A319C7C-4E55-B595-32D9-6DB7A8B2EE2A}"/>
          </ac:spMkLst>
        </pc:spChg>
        <pc:spChg chg="del mod">
          <ac:chgData name="yoyok wijaya" userId="71936defaf05c39c" providerId="LiveId" clId="{3651F84A-6045-456E-94B6-02CFE340CA6B}" dt="2023-08-23T01:53:14.115" v="2043" actId="12084"/>
          <ac:spMkLst>
            <pc:docMk/>
            <pc:sldMk cId="934634571" sldId="1483"/>
            <ac:spMk id="3" creationId="{6FD89861-C294-F080-1058-45A9C247ED34}"/>
          </ac:spMkLst>
        </pc:spChg>
        <pc:spChg chg="add del mod">
          <ac:chgData name="yoyok wijaya" userId="71936defaf05c39c" providerId="LiveId" clId="{3651F84A-6045-456E-94B6-02CFE340CA6B}" dt="2023-08-23T02:37:13.146" v="2137" actId="478"/>
          <ac:spMkLst>
            <pc:docMk/>
            <pc:sldMk cId="934634571" sldId="1483"/>
            <ac:spMk id="6" creationId="{A1FBBF81-C925-9DBD-A44E-5A290887CC58}"/>
          </ac:spMkLst>
        </pc:spChg>
        <pc:graphicFrameChg chg="add del mod modGraphic">
          <ac:chgData name="yoyok wijaya" userId="71936defaf05c39c" providerId="LiveId" clId="{3651F84A-6045-456E-94B6-02CFE340CA6B}" dt="2023-08-23T02:37:33.395" v="2139" actId="12100"/>
          <ac:graphicFrameMkLst>
            <pc:docMk/>
            <pc:sldMk cId="934634571" sldId="1483"/>
            <ac:graphicFrameMk id="4" creationId="{D4A6F788-573A-48CE-4303-FC7E0263F109}"/>
          </ac:graphicFrameMkLst>
        </pc:graphicFrameChg>
      </pc:sldChg>
      <pc:sldChg chg="add del setBg">
        <pc:chgData name="yoyok wijaya" userId="71936defaf05c39c" providerId="LiveId" clId="{3651F84A-6045-456E-94B6-02CFE340CA6B}" dt="2023-08-21T02:39:59.321" v="1919"/>
        <pc:sldMkLst>
          <pc:docMk/>
          <pc:sldMk cId="61885322" sldId="1484"/>
        </pc:sldMkLst>
      </pc:sldChg>
      <pc:sldChg chg="addSp delSp modSp new mod">
        <pc:chgData name="yoyok wijaya" userId="71936defaf05c39c" providerId="LiveId" clId="{3651F84A-6045-456E-94B6-02CFE340CA6B}" dt="2023-08-21T02:54:07.904" v="1975" actId="14100"/>
        <pc:sldMkLst>
          <pc:docMk/>
          <pc:sldMk cId="2042620738" sldId="1484"/>
        </pc:sldMkLst>
        <pc:spChg chg="mod">
          <ac:chgData name="yoyok wijaya" userId="71936defaf05c39c" providerId="LiveId" clId="{3651F84A-6045-456E-94B6-02CFE340CA6B}" dt="2023-08-21T02:54:07.904" v="1975" actId="14100"/>
          <ac:spMkLst>
            <pc:docMk/>
            <pc:sldMk cId="2042620738" sldId="1484"/>
            <ac:spMk id="2" creationId="{CF85407F-B294-5CFA-A132-1DE197D110E7}"/>
          </ac:spMkLst>
        </pc:spChg>
        <pc:spChg chg="del">
          <ac:chgData name="yoyok wijaya" userId="71936defaf05c39c" providerId="LiveId" clId="{3651F84A-6045-456E-94B6-02CFE340CA6B}" dt="2023-08-21T02:51:43" v="1945"/>
          <ac:spMkLst>
            <pc:docMk/>
            <pc:sldMk cId="2042620738" sldId="1484"/>
            <ac:spMk id="3" creationId="{7B13E993-9162-7DD4-C780-22F334A0B22D}"/>
          </ac:spMkLst>
        </pc:spChg>
        <pc:spChg chg="add del">
          <ac:chgData name="yoyok wijaya" userId="71936defaf05c39c" providerId="LiveId" clId="{3651F84A-6045-456E-94B6-02CFE340CA6B}" dt="2023-08-21T02:52:49.219" v="1956" actId="22"/>
          <ac:spMkLst>
            <pc:docMk/>
            <pc:sldMk cId="2042620738" sldId="1484"/>
            <ac:spMk id="11" creationId="{D092FB63-4AE8-D6AD-2607-D5AA14A06D09}"/>
          </ac:spMkLst>
        </pc:spChg>
        <pc:picChg chg="add mod">
          <ac:chgData name="yoyok wijaya" userId="71936defaf05c39c" providerId="LiveId" clId="{3651F84A-6045-456E-94B6-02CFE340CA6B}" dt="2023-08-21T02:53:54.025" v="1973" actId="1076"/>
          <ac:picMkLst>
            <pc:docMk/>
            <pc:sldMk cId="2042620738" sldId="1484"/>
            <ac:picMk id="5" creationId="{F2C3223A-AD8B-ADE3-A6A2-BE53B4A55BF1}"/>
          </ac:picMkLst>
        </pc:picChg>
        <pc:picChg chg="add del mod">
          <ac:chgData name="yoyok wijaya" userId="71936defaf05c39c" providerId="LiveId" clId="{3651F84A-6045-456E-94B6-02CFE340CA6B}" dt="2023-08-21T02:51:58.590" v="1948" actId="478"/>
          <ac:picMkLst>
            <pc:docMk/>
            <pc:sldMk cId="2042620738" sldId="1484"/>
            <ac:picMk id="7" creationId="{877C28C9-3BF9-0B85-E829-209AF6FE5A7B}"/>
          </ac:picMkLst>
        </pc:picChg>
        <pc:picChg chg="add del mod">
          <ac:chgData name="yoyok wijaya" userId="71936defaf05c39c" providerId="LiveId" clId="{3651F84A-6045-456E-94B6-02CFE340CA6B}" dt="2023-08-21T02:52:00.950" v="1949" actId="478"/>
          <ac:picMkLst>
            <pc:docMk/>
            <pc:sldMk cId="2042620738" sldId="1484"/>
            <ac:picMk id="9" creationId="{8BC83559-43E0-0FF6-1E5B-57B7E8B3BD91}"/>
          </ac:picMkLst>
        </pc:picChg>
      </pc:sldChg>
      <pc:sldChg chg="addSp modSp new del mod setBg">
        <pc:chgData name="yoyok wijaya" userId="71936defaf05c39c" providerId="LiveId" clId="{3651F84A-6045-456E-94B6-02CFE340CA6B}" dt="2023-08-21T02:42:09.958" v="1935" actId="47"/>
        <pc:sldMkLst>
          <pc:docMk/>
          <pc:sldMk cId="2481213070" sldId="1484"/>
        </pc:sldMkLst>
        <pc:picChg chg="add mod">
          <ac:chgData name="yoyok wijaya" userId="71936defaf05c39c" providerId="LiveId" clId="{3651F84A-6045-456E-94B6-02CFE340CA6B}" dt="2023-08-21T02:41:13.327" v="1931" actId="14100"/>
          <ac:picMkLst>
            <pc:docMk/>
            <pc:sldMk cId="2481213070" sldId="1484"/>
            <ac:picMk id="2" creationId="{7210D108-5224-9EA9-F587-9682CFCC5C61}"/>
          </ac:picMkLst>
        </pc:picChg>
      </pc:sldChg>
      <pc:sldChg chg="modSp add mod">
        <pc:chgData name="yoyok wijaya" userId="71936defaf05c39c" providerId="LiveId" clId="{3651F84A-6045-456E-94B6-02CFE340CA6B}" dt="2023-08-23T02:35:21.734" v="2128" actId="20577"/>
        <pc:sldMkLst>
          <pc:docMk/>
          <pc:sldMk cId="2617281005" sldId="1485"/>
        </pc:sldMkLst>
        <pc:graphicFrameChg chg="mod modGraphic">
          <ac:chgData name="yoyok wijaya" userId="71936defaf05c39c" providerId="LiveId" clId="{3651F84A-6045-456E-94B6-02CFE340CA6B}" dt="2023-08-23T02:35:21.734" v="2128" actId="20577"/>
          <ac:graphicFrameMkLst>
            <pc:docMk/>
            <pc:sldMk cId="2617281005" sldId="1485"/>
            <ac:graphicFrameMk id="4" creationId="{D4A6F788-573A-48CE-4303-FC7E0263F109}"/>
          </ac:graphicFrameMkLst>
        </pc:graphicFrameChg>
      </pc:sldChg>
      <pc:sldChg chg="addSp delSp modSp new mod">
        <pc:chgData name="yoyok wijaya" userId="71936defaf05c39c" providerId="LiveId" clId="{3651F84A-6045-456E-94B6-02CFE340CA6B}" dt="2023-08-23T02:41:11.887" v="2171" actId="113"/>
        <pc:sldMkLst>
          <pc:docMk/>
          <pc:sldMk cId="1067295688" sldId="1486"/>
        </pc:sldMkLst>
        <pc:spChg chg="del">
          <ac:chgData name="yoyok wijaya" userId="71936defaf05c39c" providerId="LiveId" clId="{3651F84A-6045-456E-94B6-02CFE340CA6B}" dt="2023-08-23T02:39:24.713" v="2149" actId="478"/>
          <ac:spMkLst>
            <pc:docMk/>
            <pc:sldMk cId="1067295688" sldId="1486"/>
            <ac:spMk id="2" creationId="{06BEA173-9133-B206-B0DC-B363D1A76E52}"/>
          </ac:spMkLst>
        </pc:spChg>
        <pc:spChg chg="del mod">
          <ac:chgData name="yoyok wijaya" userId="71936defaf05c39c" providerId="LiveId" clId="{3651F84A-6045-456E-94B6-02CFE340CA6B}" dt="2023-08-23T02:40:18.081" v="2166" actId="12084"/>
          <ac:spMkLst>
            <pc:docMk/>
            <pc:sldMk cId="1067295688" sldId="1486"/>
            <ac:spMk id="3" creationId="{0C9558D6-063C-111D-7585-8ACD99162DC9}"/>
          </ac:spMkLst>
        </pc:spChg>
        <pc:spChg chg="add mod">
          <ac:chgData name="yoyok wijaya" userId="71936defaf05c39c" providerId="LiveId" clId="{3651F84A-6045-456E-94B6-02CFE340CA6B}" dt="2023-08-23T02:39:21.160" v="2148" actId="27636"/>
          <ac:spMkLst>
            <pc:docMk/>
            <pc:sldMk cId="1067295688" sldId="1486"/>
            <ac:spMk id="4" creationId="{1A8EA915-CC62-9EB7-D713-78BDB9FA897B}"/>
          </ac:spMkLst>
        </pc:spChg>
        <pc:graphicFrameChg chg="add mod">
          <ac:chgData name="yoyok wijaya" userId="71936defaf05c39c" providerId="LiveId" clId="{3651F84A-6045-456E-94B6-02CFE340CA6B}" dt="2023-08-23T02:41:11.887" v="2171" actId="113"/>
          <ac:graphicFrameMkLst>
            <pc:docMk/>
            <pc:sldMk cId="1067295688" sldId="1486"/>
            <ac:graphicFrameMk id="5" creationId="{FAAECBF0-1F26-5CBA-B15D-A842756A152D}"/>
          </ac:graphicFrameMkLst>
        </pc:graphicFrameChg>
      </pc:sldChg>
      <pc:sldChg chg="modSp add del mod">
        <pc:chgData name="yoyok wijaya" userId="71936defaf05c39c" providerId="LiveId" clId="{3651F84A-6045-456E-94B6-02CFE340CA6B}" dt="2023-08-23T02:38:21.781" v="2143" actId="47"/>
        <pc:sldMkLst>
          <pc:docMk/>
          <pc:sldMk cId="1751145472" sldId="1486"/>
        </pc:sldMkLst>
        <pc:graphicFrameChg chg="mod modGraphic">
          <ac:chgData name="yoyok wijaya" userId="71936defaf05c39c" providerId="LiveId" clId="{3651F84A-6045-456E-94B6-02CFE340CA6B}" dt="2023-08-23T02:38:09.445" v="2141" actId="20577"/>
          <ac:graphicFrameMkLst>
            <pc:docMk/>
            <pc:sldMk cId="1751145472" sldId="1486"/>
            <ac:graphicFrameMk id="4" creationId="{D4A6F788-573A-48CE-4303-FC7E0263F109}"/>
          </ac:graphicFrameMkLst>
        </pc:graphicFrameChg>
      </pc:sldChg>
      <pc:sldChg chg="modSp add mod">
        <pc:chgData name="yoyok wijaya" userId="71936defaf05c39c" providerId="LiveId" clId="{3651F84A-6045-456E-94B6-02CFE340CA6B}" dt="2023-08-29T00:36:19.834" v="2416" actId="20577"/>
        <pc:sldMkLst>
          <pc:docMk/>
          <pc:sldMk cId="3257898173" sldId="1487"/>
        </pc:sldMkLst>
        <pc:graphicFrameChg chg="mod modGraphic">
          <ac:chgData name="yoyok wijaya" userId="71936defaf05c39c" providerId="LiveId" clId="{3651F84A-6045-456E-94B6-02CFE340CA6B}" dt="2023-08-29T00:36:19.834" v="2416" actId="20577"/>
          <ac:graphicFrameMkLst>
            <pc:docMk/>
            <pc:sldMk cId="3257898173" sldId="1487"/>
            <ac:graphicFrameMk id="5" creationId="{FAAECBF0-1F26-5CBA-B15D-A842756A152D}"/>
          </ac:graphicFrameMkLst>
        </pc:graphicFrameChg>
      </pc:sldChg>
      <pc:sldChg chg="addSp delSp modSp new mod">
        <pc:chgData name="yoyok wijaya" userId="71936defaf05c39c" providerId="LiveId" clId="{3651F84A-6045-456E-94B6-02CFE340CA6B}" dt="2023-08-29T02:18:33.983" v="2843" actId="207"/>
        <pc:sldMkLst>
          <pc:docMk/>
          <pc:sldMk cId="2224797521" sldId="1488"/>
        </pc:sldMkLst>
        <pc:spChg chg="mod">
          <ac:chgData name="yoyok wijaya" userId="71936defaf05c39c" providerId="LiveId" clId="{3651F84A-6045-456E-94B6-02CFE340CA6B}" dt="2023-08-23T02:46:25.529" v="2208"/>
          <ac:spMkLst>
            <pc:docMk/>
            <pc:sldMk cId="2224797521" sldId="1488"/>
            <ac:spMk id="2" creationId="{F2623150-EA52-7DDE-242C-8A78784CE8DB}"/>
          </ac:spMkLst>
        </pc:spChg>
        <pc:spChg chg="add del mod">
          <ac:chgData name="yoyok wijaya" userId="71936defaf05c39c" providerId="LiveId" clId="{3651F84A-6045-456E-94B6-02CFE340CA6B}" dt="2023-08-23T02:47:36.967" v="2223" actId="12084"/>
          <ac:spMkLst>
            <pc:docMk/>
            <pc:sldMk cId="2224797521" sldId="1488"/>
            <ac:spMk id="3" creationId="{CB780360-59E0-9110-D329-C759B942EF05}"/>
          </ac:spMkLst>
        </pc:spChg>
        <pc:spChg chg="add del mod">
          <ac:chgData name="yoyok wijaya" userId="71936defaf05c39c" providerId="LiveId" clId="{3651F84A-6045-456E-94B6-02CFE340CA6B}" dt="2023-08-23T02:45:41.641" v="2194"/>
          <ac:spMkLst>
            <pc:docMk/>
            <pc:sldMk cId="2224797521" sldId="1488"/>
            <ac:spMk id="4" creationId="{E782586E-81B8-5DF7-2225-6C9E5899CE57}"/>
          </ac:spMkLst>
        </pc:spChg>
        <pc:spChg chg="add del">
          <ac:chgData name="yoyok wijaya" userId="71936defaf05c39c" providerId="LiveId" clId="{3651F84A-6045-456E-94B6-02CFE340CA6B}" dt="2023-08-23T02:45:41.641" v="2194"/>
          <ac:spMkLst>
            <pc:docMk/>
            <pc:sldMk cId="2224797521" sldId="1488"/>
            <ac:spMk id="8" creationId="{D28D5982-7E2B-A184-BCB8-FEECF53F7055}"/>
          </ac:spMkLst>
        </pc:spChg>
        <pc:grpChg chg="add del mod">
          <ac:chgData name="yoyok wijaya" userId="71936defaf05c39c" providerId="LiveId" clId="{3651F84A-6045-456E-94B6-02CFE340CA6B}" dt="2023-08-23T02:45:41.641" v="2194"/>
          <ac:grpSpMkLst>
            <pc:docMk/>
            <pc:sldMk cId="2224797521" sldId="1488"/>
            <ac:grpSpMk id="5" creationId="{78AE61C0-BF8C-2181-E5EE-9033C3428276}"/>
          </ac:grpSpMkLst>
        </pc:grpChg>
        <pc:graphicFrameChg chg="add mod modGraphic">
          <ac:chgData name="yoyok wijaya" userId="71936defaf05c39c" providerId="LiveId" clId="{3651F84A-6045-456E-94B6-02CFE340CA6B}" dt="2023-08-29T02:18:33.983" v="2843" actId="207"/>
          <ac:graphicFrameMkLst>
            <pc:docMk/>
            <pc:sldMk cId="2224797521" sldId="1488"/>
            <ac:graphicFrameMk id="9" creationId="{F4FFF6AC-F753-8062-8231-8372AC33009D}"/>
          </ac:graphicFrameMkLst>
        </pc:graphicFrameChg>
        <pc:picChg chg="mod">
          <ac:chgData name="yoyok wijaya" userId="71936defaf05c39c" providerId="LiveId" clId="{3651F84A-6045-456E-94B6-02CFE340CA6B}" dt="2023-08-23T02:45:41.266" v="2193" actId="1076"/>
          <ac:picMkLst>
            <pc:docMk/>
            <pc:sldMk cId="2224797521" sldId="1488"/>
            <ac:picMk id="6" creationId="{5FE0C117-1C5C-3950-CFCB-C93C277B96AF}"/>
          </ac:picMkLst>
        </pc:picChg>
        <pc:picChg chg="mod">
          <ac:chgData name="yoyok wijaya" userId="71936defaf05c39c" providerId="LiveId" clId="{3651F84A-6045-456E-94B6-02CFE340CA6B}" dt="2023-08-23T02:45:41.266" v="2193" actId="1076"/>
          <ac:picMkLst>
            <pc:docMk/>
            <pc:sldMk cId="2224797521" sldId="1488"/>
            <ac:picMk id="7" creationId="{6E82C5F4-A640-C315-27CD-3005762EA041}"/>
          </ac:picMkLst>
        </pc:picChg>
      </pc:sldChg>
      <pc:sldChg chg="addSp modSp add mod">
        <pc:chgData name="yoyok wijaya" userId="71936defaf05c39c" providerId="LiveId" clId="{3651F84A-6045-456E-94B6-02CFE340CA6B}" dt="2023-08-23T02:55:07.422" v="2284" actId="1076"/>
        <pc:sldMkLst>
          <pc:docMk/>
          <pc:sldMk cId="2424276906" sldId="1489"/>
        </pc:sldMkLst>
        <pc:grpChg chg="add mod">
          <ac:chgData name="yoyok wijaya" userId="71936defaf05c39c" providerId="LiveId" clId="{3651F84A-6045-456E-94B6-02CFE340CA6B}" dt="2023-08-23T02:55:07.422" v="2284" actId="1076"/>
          <ac:grpSpMkLst>
            <pc:docMk/>
            <pc:sldMk cId="2424276906" sldId="1489"/>
            <ac:grpSpMk id="3" creationId="{684447D1-55BE-3F70-5EA7-02876DBF073A}"/>
          </ac:grpSpMkLst>
        </pc:grpChg>
        <pc:graphicFrameChg chg="mod modGraphic">
          <ac:chgData name="yoyok wijaya" userId="71936defaf05c39c" providerId="LiveId" clId="{3651F84A-6045-456E-94B6-02CFE340CA6B}" dt="2023-08-23T02:54:58.711" v="2283" actId="1076"/>
          <ac:graphicFrameMkLst>
            <pc:docMk/>
            <pc:sldMk cId="2424276906" sldId="1489"/>
            <ac:graphicFrameMk id="9" creationId="{F4FFF6AC-F753-8062-8231-8372AC33009D}"/>
          </ac:graphicFrameMkLst>
        </pc:graphicFrameChg>
        <pc:picChg chg="add mod">
          <ac:chgData name="yoyok wijaya" userId="71936defaf05c39c" providerId="LiveId" clId="{3651F84A-6045-456E-94B6-02CFE340CA6B}" dt="2023-08-23T02:55:07.422" v="2284" actId="1076"/>
          <ac:picMkLst>
            <pc:docMk/>
            <pc:sldMk cId="2424276906" sldId="1489"/>
            <ac:picMk id="4" creationId="{8EA76DD7-68D9-164B-F1A3-FF3D7B9FEB19}"/>
          </ac:picMkLst>
        </pc:picChg>
        <pc:picChg chg="add mod">
          <ac:chgData name="yoyok wijaya" userId="71936defaf05c39c" providerId="LiveId" clId="{3651F84A-6045-456E-94B6-02CFE340CA6B}" dt="2023-08-23T02:55:07.422" v="2284" actId="1076"/>
          <ac:picMkLst>
            <pc:docMk/>
            <pc:sldMk cId="2424276906" sldId="1489"/>
            <ac:picMk id="5" creationId="{03ACEA64-15F9-5FC7-869F-104DC1E61475}"/>
          </ac:picMkLst>
        </pc:picChg>
      </pc:sldChg>
      <pc:sldChg chg="addSp delSp modSp new mod">
        <pc:chgData name="yoyok wijaya" userId="71936defaf05c39c" providerId="LiveId" clId="{3651F84A-6045-456E-94B6-02CFE340CA6B}" dt="2023-08-29T00:24:12.647" v="2344" actId="207"/>
        <pc:sldMkLst>
          <pc:docMk/>
          <pc:sldMk cId="4043993251" sldId="1490"/>
        </pc:sldMkLst>
        <pc:spChg chg="mod">
          <ac:chgData name="yoyok wijaya" userId="71936defaf05c39c" providerId="LiveId" clId="{3651F84A-6045-456E-94B6-02CFE340CA6B}" dt="2023-08-29T00:11:47.739" v="2297" actId="1076"/>
          <ac:spMkLst>
            <pc:docMk/>
            <pc:sldMk cId="4043993251" sldId="1490"/>
            <ac:spMk id="2" creationId="{239E11B3-B6CF-F669-2AE0-8B352A5D54A8}"/>
          </ac:spMkLst>
        </pc:spChg>
        <pc:spChg chg="del mod">
          <ac:chgData name="yoyok wijaya" userId="71936defaf05c39c" providerId="LiveId" clId="{3651F84A-6045-456E-94B6-02CFE340CA6B}" dt="2023-08-29T00:13:49.509" v="2320" actId="12084"/>
          <ac:spMkLst>
            <pc:docMk/>
            <pc:sldMk cId="4043993251" sldId="1490"/>
            <ac:spMk id="3" creationId="{865B7C46-8C03-A47D-5210-6871BC61E4F3}"/>
          </ac:spMkLst>
        </pc:spChg>
        <pc:grpChg chg="add mod">
          <ac:chgData name="yoyok wijaya" userId="71936defaf05c39c" providerId="LiveId" clId="{3651F84A-6045-456E-94B6-02CFE340CA6B}" dt="2023-08-29T00:23:42.475" v="2340" actId="1076"/>
          <ac:grpSpMkLst>
            <pc:docMk/>
            <pc:sldMk cId="4043993251" sldId="1490"/>
            <ac:grpSpMk id="7" creationId="{D4EBDA61-CB8E-CE53-04C5-2D8E14CC49DC}"/>
          </ac:grpSpMkLst>
        </pc:grpChg>
        <pc:graphicFrameChg chg="add mod modGraphic">
          <ac:chgData name="yoyok wijaya" userId="71936defaf05c39c" providerId="LiveId" clId="{3651F84A-6045-456E-94B6-02CFE340CA6B}" dt="2023-08-29T00:24:12.647" v="2344" actId="207"/>
          <ac:graphicFrameMkLst>
            <pc:docMk/>
            <pc:sldMk cId="4043993251" sldId="1490"/>
            <ac:graphicFrameMk id="4" creationId="{F9834869-9259-2911-7D28-3265F91FF0C6}"/>
          </ac:graphicFrameMkLst>
        </pc:graphicFrameChg>
        <pc:picChg chg="add mod">
          <ac:chgData name="yoyok wijaya" userId="71936defaf05c39c" providerId="LiveId" clId="{3651F84A-6045-456E-94B6-02CFE340CA6B}" dt="2023-08-29T00:23:42.475" v="2340" actId="1076"/>
          <ac:picMkLst>
            <pc:docMk/>
            <pc:sldMk cId="4043993251" sldId="1490"/>
            <ac:picMk id="6" creationId="{0021D5DF-89DA-7DF5-AC77-8659CC0755B2}"/>
          </ac:picMkLst>
        </pc:picChg>
        <pc:picChg chg="add mod">
          <ac:chgData name="yoyok wijaya" userId="71936defaf05c39c" providerId="LiveId" clId="{3651F84A-6045-456E-94B6-02CFE340CA6B}" dt="2023-08-29T00:23:42.475" v="2340" actId="1076"/>
          <ac:picMkLst>
            <pc:docMk/>
            <pc:sldMk cId="4043993251" sldId="1490"/>
            <ac:picMk id="1026" creationId="{2469033D-2DEA-8239-49A0-78F05A2D6221}"/>
          </ac:picMkLst>
        </pc:picChg>
        <pc:picChg chg="add mod">
          <ac:chgData name="yoyok wijaya" userId="71936defaf05c39c" providerId="LiveId" clId="{3651F84A-6045-456E-94B6-02CFE340CA6B}" dt="2023-08-29T00:23:42.475" v="2340" actId="1076"/>
          <ac:picMkLst>
            <pc:docMk/>
            <pc:sldMk cId="4043993251" sldId="1490"/>
            <ac:picMk id="1028" creationId="{942D23B8-CC16-5EF4-5443-3BB13547EC43}"/>
          </ac:picMkLst>
        </pc:picChg>
      </pc:sldChg>
      <pc:sldChg chg="addSp delSp modSp new mod">
        <pc:chgData name="yoyok wijaya" userId="71936defaf05c39c" providerId="LiveId" clId="{3651F84A-6045-456E-94B6-02CFE340CA6B}" dt="2023-08-29T02:19:25.098" v="2847" actId="1076"/>
        <pc:sldMkLst>
          <pc:docMk/>
          <pc:sldMk cId="1852482416" sldId="1491"/>
        </pc:sldMkLst>
        <pc:spChg chg="mod">
          <ac:chgData name="yoyok wijaya" userId="71936defaf05c39c" providerId="LiveId" clId="{3651F84A-6045-456E-94B6-02CFE340CA6B}" dt="2023-08-29T00:35:35.849" v="2409" actId="1076"/>
          <ac:spMkLst>
            <pc:docMk/>
            <pc:sldMk cId="1852482416" sldId="1491"/>
            <ac:spMk id="2" creationId="{50FB7A4F-50BF-11FD-4E3B-DACF4CA51F30}"/>
          </ac:spMkLst>
        </pc:spChg>
        <pc:spChg chg="del mod">
          <ac:chgData name="yoyok wijaya" userId="71936defaf05c39c" providerId="LiveId" clId="{3651F84A-6045-456E-94B6-02CFE340CA6B}" dt="2023-08-29T00:31:56.908" v="2372" actId="12084"/>
          <ac:spMkLst>
            <pc:docMk/>
            <pc:sldMk cId="1852482416" sldId="1491"/>
            <ac:spMk id="3" creationId="{71E14FC6-2832-4D4D-4AC2-327923D0EB89}"/>
          </ac:spMkLst>
        </pc:spChg>
        <pc:grpChg chg="add del mod">
          <ac:chgData name="yoyok wijaya" userId="71936defaf05c39c" providerId="LiveId" clId="{3651F84A-6045-456E-94B6-02CFE340CA6B}" dt="2023-08-29T00:34:29.043" v="2400" actId="165"/>
          <ac:grpSpMkLst>
            <pc:docMk/>
            <pc:sldMk cId="1852482416" sldId="1491"/>
            <ac:grpSpMk id="5" creationId="{09A640B8-EADE-65E2-78E3-69BFBE12410F}"/>
          </ac:grpSpMkLst>
        </pc:grpChg>
        <pc:grpChg chg="add mod">
          <ac:chgData name="yoyok wijaya" userId="71936defaf05c39c" providerId="LiveId" clId="{3651F84A-6045-456E-94B6-02CFE340CA6B}" dt="2023-08-29T02:19:25.098" v="2847" actId="1076"/>
          <ac:grpSpMkLst>
            <pc:docMk/>
            <pc:sldMk cId="1852482416" sldId="1491"/>
            <ac:grpSpMk id="10" creationId="{9E4BCEE5-1EF9-BE39-09C3-7971C196A970}"/>
          </ac:grpSpMkLst>
        </pc:grpChg>
        <pc:graphicFrameChg chg="add mod modGraphic">
          <ac:chgData name="yoyok wijaya" userId="71936defaf05c39c" providerId="LiveId" clId="{3651F84A-6045-456E-94B6-02CFE340CA6B}" dt="2023-08-29T00:34:52.240" v="2404" actId="1076"/>
          <ac:graphicFrameMkLst>
            <pc:docMk/>
            <pc:sldMk cId="1852482416" sldId="1491"/>
            <ac:graphicFrameMk id="4" creationId="{26CC4CFC-05EC-3230-C4A1-07DD42F0842F}"/>
          </ac:graphicFrameMkLst>
        </pc:graphicFrameChg>
        <pc:picChg chg="add mod topLvl">
          <ac:chgData name="yoyok wijaya" userId="71936defaf05c39c" providerId="LiveId" clId="{3651F84A-6045-456E-94B6-02CFE340CA6B}" dt="2023-08-29T02:19:25.098" v="2847" actId="1076"/>
          <ac:picMkLst>
            <pc:docMk/>
            <pc:sldMk cId="1852482416" sldId="1491"/>
            <ac:picMk id="6" creationId="{2770F608-58E4-D6A2-B751-C838306F6F68}"/>
          </ac:picMkLst>
        </pc:picChg>
        <pc:picChg chg="add mod topLvl">
          <ac:chgData name="yoyok wijaya" userId="71936defaf05c39c" providerId="LiveId" clId="{3651F84A-6045-456E-94B6-02CFE340CA6B}" dt="2023-08-29T02:19:25.098" v="2847" actId="1076"/>
          <ac:picMkLst>
            <pc:docMk/>
            <pc:sldMk cId="1852482416" sldId="1491"/>
            <ac:picMk id="7" creationId="{FECDE37C-70B8-67F0-5E92-089BD7525ABD}"/>
          </ac:picMkLst>
        </pc:picChg>
        <pc:picChg chg="add mod topLvl">
          <ac:chgData name="yoyok wijaya" userId="71936defaf05c39c" providerId="LiveId" clId="{3651F84A-6045-456E-94B6-02CFE340CA6B}" dt="2023-08-29T02:19:25.098" v="2847" actId="1076"/>
          <ac:picMkLst>
            <pc:docMk/>
            <pc:sldMk cId="1852482416" sldId="1491"/>
            <ac:picMk id="8" creationId="{27423535-3F9C-A438-EAA6-02E6793F94DF}"/>
          </ac:picMkLst>
        </pc:picChg>
        <pc:picChg chg="add del mod topLvl">
          <ac:chgData name="yoyok wijaya" userId="71936defaf05c39c" providerId="LiveId" clId="{3651F84A-6045-456E-94B6-02CFE340CA6B}" dt="2023-08-29T02:19:10.005" v="2844" actId="478"/>
          <ac:picMkLst>
            <pc:docMk/>
            <pc:sldMk cId="1852482416" sldId="1491"/>
            <ac:picMk id="9" creationId="{99FB6C72-FC03-8BFB-E6BE-AD26DED8D3C8}"/>
          </ac:picMkLst>
        </pc:picChg>
      </pc:sldChg>
      <pc:sldChg chg="addSp delSp modSp new mod">
        <pc:chgData name="yoyok wijaya" userId="71936defaf05c39c" providerId="LiveId" clId="{3651F84A-6045-456E-94B6-02CFE340CA6B}" dt="2023-08-29T02:20:06.219" v="2855" actId="1036"/>
        <pc:sldMkLst>
          <pc:docMk/>
          <pc:sldMk cId="3912836368" sldId="1492"/>
        </pc:sldMkLst>
        <pc:spChg chg="mod">
          <ac:chgData name="yoyok wijaya" userId="71936defaf05c39c" providerId="LiveId" clId="{3651F84A-6045-456E-94B6-02CFE340CA6B}" dt="2023-08-29T00:44:00.229" v="2489"/>
          <ac:spMkLst>
            <pc:docMk/>
            <pc:sldMk cId="3912836368" sldId="1492"/>
            <ac:spMk id="2" creationId="{2A0B5E57-1565-0C0F-0F85-76FDED9E0609}"/>
          </ac:spMkLst>
        </pc:spChg>
        <pc:spChg chg="del mod">
          <ac:chgData name="yoyok wijaya" userId="71936defaf05c39c" providerId="LiveId" clId="{3651F84A-6045-456E-94B6-02CFE340CA6B}" dt="2023-08-29T00:39:04.423" v="2448" actId="12084"/>
          <ac:spMkLst>
            <pc:docMk/>
            <pc:sldMk cId="3912836368" sldId="1492"/>
            <ac:spMk id="3" creationId="{FF3DEF14-26BC-9EFB-C31D-AB0CFA541E9D}"/>
          </ac:spMkLst>
        </pc:spChg>
        <pc:spChg chg="add del mod topLvl">
          <ac:chgData name="yoyok wijaya" userId="71936defaf05c39c" providerId="LiveId" clId="{3651F84A-6045-456E-94B6-02CFE340CA6B}" dt="2023-08-29T00:42:55.053" v="2477" actId="478"/>
          <ac:spMkLst>
            <pc:docMk/>
            <pc:sldMk cId="3912836368" sldId="1492"/>
            <ac:spMk id="8" creationId="{F17F184F-501A-0379-1D59-7BC0215CD54E}"/>
          </ac:spMkLst>
        </pc:spChg>
        <pc:spChg chg="add del mod topLvl">
          <ac:chgData name="yoyok wijaya" userId="71936defaf05c39c" providerId="LiveId" clId="{3651F84A-6045-456E-94B6-02CFE340CA6B}" dt="2023-08-29T00:42:44.151" v="2475" actId="478"/>
          <ac:spMkLst>
            <pc:docMk/>
            <pc:sldMk cId="3912836368" sldId="1492"/>
            <ac:spMk id="10" creationId="{2BD31E8B-1B6F-A7DC-7C55-DF99BE6E7981}"/>
          </ac:spMkLst>
        </pc:spChg>
        <pc:spChg chg="add del mod topLvl">
          <ac:chgData name="yoyok wijaya" userId="71936defaf05c39c" providerId="LiveId" clId="{3651F84A-6045-456E-94B6-02CFE340CA6B}" dt="2023-08-29T00:42:47.716" v="2476" actId="478"/>
          <ac:spMkLst>
            <pc:docMk/>
            <pc:sldMk cId="3912836368" sldId="1492"/>
            <ac:spMk id="12" creationId="{C179B866-D718-4596-BC67-28CCA06AB2B1}"/>
          </ac:spMkLst>
        </pc:spChg>
        <pc:grpChg chg="add del mod">
          <ac:chgData name="yoyok wijaya" userId="71936defaf05c39c" providerId="LiveId" clId="{3651F84A-6045-456E-94B6-02CFE340CA6B}" dt="2023-08-29T00:42:10.048" v="2468" actId="165"/>
          <ac:grpSpMkLst>
            <pc:docMk/>
            <pc:sldMk cId="3912836368" sldId="1492"/>
            <ac:grpSpMk id="5" creationId="{100F75EF-0E59-7359-701D-018368948DF5}"/>
          </ac:grpSpMkLst>
        </pc:grpChg>
        <pc:graphicFrameChg chg="add mod modGraphic">
          <ac:chgData name="yoyok wijaya" userId="71936defaf05c39c" providerId="LiveId" clId="{3651F84A-6045-456E-94B6-02CFE340CA6B}" dt="2023-08-29T02:20:06.219" v="2855" actId="1036"/>
          <ac:graphicFrameMkLst>
            <pc:docMk/>
            <pc:sldMk cId="3912836368" sldId="1492"/>
            <ac:graphicFrameMk id="4" creationId="{57CB3F46-683B-B58B-2E49-F86A02781A37}"/>
          </ac:graphicFrameMkLst>
        </pc:graphicFrameChg>
        <pc:picChg chg="add mod topLvl">
          <ac:chgData name="yoyok wijaya" userId="71936defaf05c39c" providerId="LiveId" clId="{3651F84A-6045-456E-94B6-02CFE340CA6B}" dt="2023-08-29T00:43:30.071" v="2483" actId="1076"/>
          <ac:picMkLst>
            <pc:docMk/>
            <pc:sldMk cId="3912836368" sldId="1492"/>
            <ac:picMk id="6" creationId="{94D9F2B5-3BE9-EB09-6804-D2625C8947E2}"/>
          </ac:picMkLst>
        </pc:picChg>
        <pc:picChg chg="add mod topLvl">
          <ac:chgData name="yoyok wijaya" userId="71936defaf05c39c" providerId="LiveId" clId="{3651F84A-6045-456E-94B6-02CFE340CA6B}" dt="2023-08-29T00:43:41.294" v="2486" actId="14100"/>
          <ac:picMkLst>
            <pc:docMk/>
            <pc:sldMk cId="3912836368" sldId="1492"/>
            <ac:picMk id="7" creationId="{E456D388-9460-EAFC-8436-7B842DA03E3A}"/>
          </ac:picMkLst>
        </pc:picChg>
        <pc:picChg chg="add mod topLvl">
          <ac:chgData name="yoyok wijaya" userId="71936defaf05c39c" providerId="LiveId" clId="{3651F84A-6045-456E-94B6-02CFE340CA6B}" dt="2023-08-29T00:43:51.406" v="2488" actId="14100"/>
          <ac:picMkLst>
            <pc:docMk/>
            <pc:sldMk cId="3912836368" sldId="1492"/>
            <ac:picMk id="9" creationId="{D271CC58-44C6-F12F-093B-BE3DF7422792}"/>
          </ac:picMkLst>
        </pc:picChg>
        <pc:picChg chg="add mod topLvl">
          <ac:chgData name="yoyok wijaya" userId="71936defaf05c39c" providerId="LiveId" clId="{3651F84A-6045-456E-94B6-02CFE340CA6B}" dt="2023-08-29T00:43:13.436" v="2479" actId="1076"/>
          <ac:picMkLst>
            <pc:docMk/>
            <pc:sldMk cId="3912836368" sldId="1492"/>
            <ac:picMk id="11" creationId="{5896677B-EF9E-174E-EA8C-9AB2CDA3E2A0}"/>
          </ac:picMkLst>
        </pc:picChg>
      </pc:sldChg>
      <pc:sldChg chg="addSp delSp modSp new mod">
        <pc:chgData name="yoyok wijaya" userId="71936defaf05c39c" providerId="LiveId" clId="{3651F84A-6045-456E-94B6-02CFE340CA6B}" dt="2023-08-29T01:04:20.521" v="2574" actId="1076"/>
        <pc:sldMkLst>
          <pc:docMk/>
          <pc:sldMk cId="1270480666" sldId="1493"/>
        </pc:sldMkLst>
        <pc:spChg chg="mod">
          <ac:chgData name="yoyok wijaya" userId="71936defaf05c39c" providerId="LiveId" clId="{3651F84A-6045-456E-94B6-02CFE340CA6B}" dt="2023-08-29T00:51:00.820" v="2496" actId="1076"/>
          <ac:spMkLst>
            <pc:docMk/>
            <pc:sldMk cId="1270480666" sldId="1493"/>
            <ac:spMk id="2" creationId="{57BAF2C2-7AD5-268B-5B2F-9AE0BFA46E59}"/>
          </ac:spMkLst>
        </pc:spChg>
        <pc:spChg chg="del mod">
          <ac:chgData name="yoyok wijaya" userId="71936defaf05c39c" providerId="LiveId" clId="{3651F84A-6045-456E-94B6-02CFE340CA6B}" dt="2023-08-29T00:51:41.873" v="2506" actId="12084"/>
          <ac:spMkLst>
            <pc:docMk/>
            <pc:sldMk cId="1270480666" sldId="1493"/>
            <ac:spMk id="3" creationId="{CC72373B-4B74-8856-27EB-8BA744A84825}"/>
          </ac:spMkLst>
        </pc:spChg>
        <pc:spChg chg="add mod">
          <ac:chgData name="yoyok wijaya" userId="71936defaf05c39c" providerId="LiveId" clId="{3651F84A-6045-456E-94B6-02CFE340CA6B}" dt="2023-08-29T00:58:22.416" v="2533" actId="14100"/>
          <ac:spMkLst>
            <pc:docMk/>
            <pc:sldMk cId="1270480666" sldId="1493"/>
            <ac:spMk id="11" creationId="{4B12D981-766D-5AF7-393B-A525F6D46482}"/>
          </ac:spMkLst>
        </pc:spChg>
        <pc:spChg chg="add mod">
          <ac:chgData name="yoyok wijaya" userId="71936defaf05c39c" providerId="LiveId" clId="{3651F84A-6045-456E-94B6-02CFE340CA6B}" dt="2023-08-29T00:58:22.416" v="2533" actId="14100"/>
          <ac:spMkLst>
            <pc:docMk/>
            <pc:sldMk cId="1270480666" sldId="1493"/>
            <ac:spMk id="12" creationId="{D9653DB0-E17F-2357-0D1A-891D7F13A4BD}"/>
          </ac:spMkLst>
        </pc:spChg>
        <pc:spChg chg="add mod">
          <ac:chgData name="yoyok wijaya" userId="71936defaf05c39c" providerId="LiveId" clId="{3651F84A-6045-456E-94B6-02CFE340CA6B}" dt="2023-08-29T00:58:22.416" v="2533" actId="14100"/>
          <ac:spMkLst>
            <pc:docMk/>
            <pc:sldMk cId="1270480666" sldId="1493"/>
            <ac:spMk id="13" creationId="{4C475139-471C-F344-7E0C-47C960D4BB3D}"/>
          </ac:spMkLst>
        </pc:spChg>
        <pc:spChg chg="add mod">
          <ac:chgData name="yoyok wijaya" userId="71936defaf05c39c" providerId="LiveId" clId="{3651F84A-6045-456E-94B6-02CFE340CA6B}" dt="2023-08-29T00:58:22.416" v="2533" actId="14100"/>
          <ac:spMkLst>
            <pc:docMk/>
            <pc:sldMk cId="1270480666" sldId="1493"/>
            <ac:spMk id="14" creationId="{F452D0FE-585B-7446-0BB5-39BB1D8D8B44}"/>
          </ac:spMkLst>
        </pc:spChg>
        <pc:spChg chg="add mod">
          <ac:chgData name="yoyok wijaya" userId="71936defaf05c39c" providerId="LiveId" clId="{3651F84A-6045-456E-94B6-02CFE340CA6B}" dt="2023-08-29T00:57:04.452" v="2519"/>
          <ac:spMkLst>
            <pc:docMk/>
            <pc:sldMk cId="1270480666" sldId="1493"/>
            <ac:spMk id="21" creationId="{9FE14C30-B1E1-DC66-12C3-D82B29D12625}"/>
          </ac:spMkLst>
        </pc:spChg>
        <pc:spChg chg="add mod">
          <ac:chgData name="yoyok wijaya" userId="71936defaf05c39c" providerId="LiveId" clId="{3651F84A-6045-456E-94B6-02CFE340CA6B}" dt="2023-08-29T00:57:04.452" v="2519"/>
          <ac:spMkLst>
            <pc:docMk/>
            <pc:sldMk cId="1270480666" sldId="1493"/>
            <ac:spMk id="22" creationId="{7B63FA17-14AB-21DE-1BCB-3B3D1F8E466B}"/>
          </ac:spMkLst>
        </pc:spChg>
        <pc:spChg chg="add mod">
          <ac:chgData name="yoyok wijaya" userId="71936defaf05c39c" providerId="LiveId" clId="{3651F84A-6045-456E-94B6-02CFE340CA6B}" dt="2023-08-29T00:57:04.452" v="2519"/>
          <ac:spMkLst>
            <pc:docMk/>
            <pc:sldMk cId="1270480666" sldId="1493"/>
            <ac:spMk id="23" creationId="{B6E7BE9D-2CFE-84A2-60E1-FEEC1222CB30}"/>
          </ac:spMkLst>
        </pc:spChg>
        <pc:spChg chg="add mod">
          <ac:chgData name="yoyok wijaya" userId="71936defaf05c39c" providerId="LiveId" clId="{3651F84A-6045-456E-94B6-02CFE340CA6B}" dt="2023-08-29T00:57:04.452" v="2519"/>
          <ac:spMkLst>
            <pc:docMk/>
            <pc:sldMk cId="1270480666" sldId="1493"/>
            <ac:spMk id="24" creationId="{7FE7B464-D0BA-EF92-3A5E-BE7917C73328}"/>
          </ac:spMkLst>
        </pc:spChg>
        <pc:spChg chg="mod">
          <ac:chgData name="yoyok wijaya" userId="71936defaf05c39c" providerId="LiveId" clId="{3651F84A-6045-456E-94B6-02CFE340CA6B}" dt="2023-08-29T01:02:30.201" v="2559" actId="571"/>
          <ac:spMkLst>
            <pc:docMk/>
            <pc:sldMk cId="1270480666" sldId="1493"/>
            <ac:spMk id="33" creationId="{DB1AA7FC-B147-3E29-F19A-EB4B5D46FAB7}"/>
          </ac:spMkLst>
        </pc:spChg>
        <pc:spChg chg="mod">
          <ac:chgData name="yoyok wijaya" userId="71936defaf05c39c" providerId="LiveId" clId="{3651F84A-6045-456E-94B6-02CFE340CA6B}" dt="2023-08-29T01:02:30.201" v="2559" actId="571"/>
          <ac:spMkLst>
            <pc:docMk/>
            <pc:sldMk cId="1270480666" sldId="1493"/>
            <ac:spMk id="34" creationId="{48E7DAF8-A6C6-847C-90AC-15586B8D15AC}"/>
          </ac:spMkLst>
        </pc:spChg>
        <pc:spChg chg="mod">
          <ac:chgData name="yoyok wijaya" userId="71936defaf05c39c" providerId="LiveId" clId="{3651F84A-6045-456E-94B6-02CFE340CA6B}" dt="2023-08-29T01:02:30.201" v="2559" actId="571"/>
          <ac:spMkLst>
            <pc:docMk/>
            <pc:sldMk cId="1270480666" sldId="1493"/>
            <ac:spMk id="35" creationId="{6AE44030-1E73-A022-CB1C-EFC26B1D400F}"/>
          </ac:spMkLst>
        </pc:spChg>
        <pc:spChg chg="mod">
          <ac:chgData name="yoyok wijaya" userId="71936defaf05c39c" providerId="LiveId" clId="{3651F84A-6045-456E-94B6-02CFE340CA6B}" dt="2023-08-29T01:02:30.201" v="2559" actId="571"/>
          <ac:spMkLst>
            <pc:docMk/>
            <pc:sldMk cId="1270480666" sldId="1493"/>
            <ac:spMk id="36" creationId="{166B9A23-BBFB-7273-E6C4-453C602C8B5B}"/>
          </ac:spMkLst>
        </pc:spChg>
        <pc:grpChg chg="add del mod">
          <ac:chgData name="yoyok wijaya" userId="71936defaf05c39c" providerId="LiveId" clId="{3651F84A-6045-456E-94B6-02CFE340CA6B}" dt="2023-08-29T01:03:19.322" v="2568" actId="478"/>
          <ac:grpSpMkLst>
            <pc:docMk/>
            <pc:sldMk cId="1270480666" sldId="1493"/>
            <ac:grpSpMk id="5" creationId="{CF1F5B85-0B35-3014-F3A2-F44B8639F351}"/>
          </ac:grpSpMkLst>
        </pc:grpChg>
        <pc:grpChg chg="add del mod">
          <ac:chgData name="yoyok wijaya" userId="71936defaf05c39c" providerId="LiveId" clId="{3651F84A-6045-456E-94B6-02CFE340CA6B}" dt="2023-08-29T00:57:06.542" v="2520" actId="478"/>
          <ac:grpSpMkLst>
            <pc:docMk/>
            <pc:sldMk cId="1270480666" sldId="1493"/>
            <ac:grpSpMk id="15" creationId="{A4C91632-9406-7083-15E1-EB206A79DCEB}"/>
          </ac:grpSpMkLst>
        </pc:grpChg>
        <pc:grpChg chg="add del mod">
          <ac:chgData name="yoyok wijaya" userId="71936defaf05c39c" providerId="LiveId" clId="{3651F84A-6045-456E-94B6-02CFE340CA6B}" dt="2023-08-29T01:02:33.436" v="2560" actId="21"/>
          <ac:grpSpMkLst>
            <pc:docMk/>
            <pc:sldMk cId="1270480666" sldId="1493"/>
            <ac:grpSpMk id="27" creationId="{853424FC-92BE-7A09-39CC-915E90AB5A40}"/>
          </ac:grpSpMkLst>
        </pc:grpChg>
        <pc:graphicFrameChg chg="add mod modGraphic">
          <ac:chgData name="yoyok wijaya" userId="71936defaf05c39c" providerId="LiveId" clId="{3651F84A-6045-456E-94B6-02CFE340CA6B}" dt="2023-08-29T00:59:07.933" v="2539" actId="113"/>
          <ac:graphicFrameMkLst>
            <pc:docMk/>
            <pc:sldMk cId="1270480666" sldId="1493"/>
            <ac:graphicFrameMk id="4" creationId="{A0BC1D4E-514E-6694-B587-7D84B4CD7C92}"/>
          </ac:graphicFrameMkLst>
        </pc:graphicFrameChg>
        <pc:picChg chg="add mod">
          <ac:chgData name="yoyok wijaya" userId="71936defaf05c39c" providerId="LiveId" clId="{3651F84A-6045-456E-94B6-02CFE340CA6B}" dt="2023-08-29T00:58:22.416" v="2533" actId="14100"/>
          <ac:picMkLst>
            <pc:docMk/>
            <pc:sldMk cId="1270480666" sldId="1493"/>
            <ac:picMk id="6" creationId="{C9BAE552-1BFA-7C92-3838-3EC65BB71906}"/>
          </ac:picMkLst>
        </pc:picChg>
        <pc:picChg chg="add mod">
          <ac:chgData name="yoyok wijaya" userId="71936defaf05c39c" providerId="LiveId" clId="{3651F84A-6045-456E-94B6-02CFE340CA6B}" dt="2023-08-29T00:58:22.416" v="2533" actId="14100"/>
          <ac:picMkLst>
            <pc:docMk/>
            <pc:sldMk cId="1270480666" sldId="1493"/>
            <ac:picMk id="7" creationId="{72F25452-46B2-B13C-1E8F-8FC9DDC1456B}"/>
          </ac:picMkLst>
        </pc:picChg>
        <pc:picChg chg="add mod">
          <ac:chgData name="yoyok wijaya" userId="71936defaf05c39c" providerId="LiveId" clId="{3651F84A-6045-456E-94B6-02CFE340CA6B}" dt="2023-08-29T00:58:22.416" v="2533" actId="14100"/>
          <ac:picMkLst>
            <pc:docMk/>
            <pc:sldMk cId="1270480666" sldId="1493"/>
            <ac:picMk id="8" creationId="{E57534A1-BCCD-54BC-8693-68D02E28C6A3}"/>
          </ac:picMkLst>
        </pc:picChg>
        <pc:picChg chg="add mod">
          <ac:chgData name="yoyok wijaya" userId="71936defaf05c39c" providerId="LiveId" clId="{3651F84A-6045-456E-94B6-02CFE340CA6B}" dt="2023-08-29T00:58:22.416" v="2533" actId="14100"/>
          <ac:picMkLst>
            <pc:docMk/>
            <pc:sldMk cId="1270480666" sldId="1493"/>
            <ac:picMk id="9" creationId="{F0691F69-3B87-A44E-4FAE-3D2F11445398}"/>
          </ac:picMkLst>
        </pc:picChg>
        <pc:picChg chg="add mod">
          <ac:chgData name="yoyok wijaya" userId="71936defaf05c39c" providerId="LiveId" clId="{3651F84A-6045-456E-94B6-02CFE340CA6B}" dt="2023-08-29T00:58:22.416" v="2533" actId="14100"/>
          <ac:picMkLst>
            <pc:docMk/>
            <pc:sldMk cId="1270480666" sldId="1493"/>
            <ac:picMk id="10" creationId="{620EB7C1-604F-DB88-7949-CF2DEDFD58A7}"/>
          </ac:picMkLst>
        </pc:picChg>
        <pc:picChg chg="add mod">
          <ac:chgData name="yoyok wijaya" userId="71936defaf05c39c" providerId="LiveId" clId="{3651F84A-6045-456E-94B6-02CFE340CA6B}" dt="2023-08-29T00:57:04.452" v="2519"/>
          <ac:picMkLst>
            <pc:docMk/>
            <pc:sldMk cId="1270480666" sldId="1493"/>
            <ac:picMk id="16" creationId="{B03702F3-5704-96C8-B6DC-77C892FEDF55}"/>
          </ac:picMkLst>
        </pc:picChg>
        <pc:picChg chg="add mod">
          <ac:chgData name="yoyok wijaya" userId="71936defaf05c39c" providerId="LiveId" clId="{3651F84A-6045-456E-94B6-02CFE340CA6B}" dt="2023-08-29T00:57:04.452" v="2519"/>
          <ac:picMkLst>
            <pc:docMk/>
            <pc:sldMk cId="1270480666" sldId="1493"/>
            <ac:picMk id="17" creationId="{1EB6E768-E696-C94D-A593-793D0A5A4415}"/>
          </ac:picMkLst>
        </pc:picChg>
        <pc:picChg chg="add mod">
          <ac:chgData name="yoyok wijaya" userId="71936defaf05c39c" providerId="LiveId" clId="{3651F84A-6045-456E-94B6-02CFE340CA6B}" dt="2023-08-29T00:57:04.452" v="2519"/>
          <ac:picMkLst>
            <pc:docMk/>
            <pc:sldMk cId="1270480666" sldId="1493"/>
            <ac:picMk id="18" creationId="{9B90DBF5-7C93-B027-E939-8B6B8A82F552}"/>
          </ac:picMkLst>
        </pc:picChg>
        <pc:picChg chg="add mod">
          <ac:chgData name="yoyok wijaya" userId="71936defaf05c39c" providerId="LiveId" clId="{3651F84A-6045-456E-94B6-02CFE340CA6B}" dt="2023-08-29T00:57:04.452" v="2519"/>
          <ac:picMkLst>
            <pc:docMk/>
            <pc:sldMk cId="1270480666" sldId="1493"/>
            <ac:picMk id="19" creationId="{763548AE-FB30-C980-A30F-0584C2848AC6}"/>
          </ac:picMkLst>
        </pc:picChg>
        <pc:picChg chg="add mod">
          <ac:chgData name="yoyok wijaya" userId="71936defaf05c39c" providerId="LiveId" clId="{3651F84A-6045-456E-94B6-02CFE340CA6B}" dt="2023-08-29T00:57:04.452" v="2519"/>
          <ac:picMkLst>
            <pc:docMk/>
            <pc:sldMk cId="1270480666" sldId="1493"/>
            <ac:picMk id="20" creationId="{299454D3-FFAE-9D4D-4153-2E2ACA8C8CD7}"/>
          </ac:picMkLst>
        </pc:picChg>
        <pc:picChg chg="add del mod modCrop">
          <ac:chgData name="yoyok wijaya" userId="71936defaf05c39c" providerId="LiveId" clId="{3651F84A-6045-456E-94B6-02CFE340CA6B}" dt="2023-08-29T01:03:17.611" v="2567" actId="478"/>
          <ac:picMkLst>
            <pc:docMk/>
            <pc:sldMk cId="1270480666" sldId="1493"/>
            <ac:picMk id="26" creationId="{0522196D-0C64-0036-DDD2-62AAF37C0E46}"/>
          </ac:picMkLst>
        </pc:picChg>
        <pc:picChg chg="mod">
          <ac:chgData name="yoyok wijaya" userId="71936defaf05c39c" providerId="LiveId" clId="{3651F84A-6045-456E-94B6-02CFE340CA6B}" dt="2023-08-29T01:02:30.201" v="2559" actId="571"/>
          <ac:picMkLst>
            <pc:docMk/>
            <pc:sldMk cId="1270480666" sldId="1493"/>
            <ac:picMk id="28" creationId="{89B030AC-0949-C668-D31A-3D286A65F823}"/>
          </ac:picMkLst>
        </pc:picChg>
        <pc:picChg chg="mod">
          <ac:chgData name="yoyok wijaya" userId="71936defaf05c39c" providerId="LiveId" clId="{3651F84A-6045-456E-94B6-02CFE340CA6B}" dt="2023-08-29T01:02:30.201" v="2559" actId="571"/>
          <ac:picMkLst>
            <pc:docMk/>
            <pc:sldMk cId="1270480666" sldId="1493"/>
            <ac:picMk id="29" creationId="{AD0D1763-8792-993A-E24B-1C091056BAC0}"/>
          </ac:picMkLst>
        </pc:picChg>
        <pc:picChg chg="mod">
          <ac:chgData name="yoyok wijaya" userId="71936defaf05c39c" providerId="LiveId" clId="{3651F84A-6045-456E-94B6-02CFE340CA6B}" dt="2023-08-29T01:02:30.201" v="2559" actId="571"/>
          <ac:picMkLst>
            <pc:docMk/>
            <pc:sldMk cId="1270480666" sldId="1493"/>
            <ac:picMk id="30" creationId="{A9C41958-4A5B-A5FA-65F4-9ECCC826554E}"/>
          </ac:picMkLst>
        </pc:picChg>
        <pc:picChg chg="mod">
          <ac:chgData name="yoyok wijaya" userId="71936defaf05c39c" providerId="LiveId" clId="{3651F84A-6045-456E-94B6-02CFE340CA6B}" dt="2023-08-29T01:02:30.201" v="2559" actId="571"/>
          <ac:picMkLst>
            <pc:docMk/>
            <pc:sldMk cId="1270480666" sldId="1493"/>
            <ac:picMk id="31" creationId="{53A080A9-9B59-304D-4B09-BDA63C3E2C7E}"/>
          </ac:picMkLst>
        </pc:picChg>
        <pc:picChg chg="mod">
          <ac:chgData name="yoyok wijaya" userId="71936defaf05c39c" providerId="LiveId" clId="{3651F84A-6045-456E-94B6-02CFE340CA6B}" dt="2023-08-29T01:02:30.201" v="2559" actId="571"/>
          <ac:picMkLst>
            <pc:docMk/>
            <pc:sldMk cId="1270480666" sldId="1493"/>
            <ac:picMk id="32" creationId="{A39FD215-1F04-7D50-8BA0-EE185DD7AD76}"/>
          </ac:picMkLst>
        </pc:picChg>
        <pc:picChg chg="add del mod">
          <ac:chgData name="yoyok wijaya" userId="71936defaf05c39c" providerId="LiveId" clId="{3651F84A-6045-456E-94B6-02CFE340CA6B}" dt="2023-08-29T01:02:33.436" v="2560" actId="21"/>
          <ac:picMkLst>
            <pc:docMk/>
            <pc:sldMk cId="1270480666" sldId="1493"/>
            <ac:picMk id="37" creationId="{C170BB9C-4937-B8BB-51E5-95C733715DBC}"/>
          </ac:picMkLst>
        </pc:picChg>
        <pc:picChg chg="add mod">
          <ac:chgData name="yoyok wijaya" userId="71936defaf05c39c" providerId="LiveId" clId="{3651F84A-6045-456E-94B6-02CFE340CA6B}" dt="2023-08-29T01:04:20.521" v="2574" actId="1076"/>
          <ac:picMkLst>
            <pc:docMk/>
            <pc:sldMk cId="1270480666" sldId="1493"/>
            <ac:picMk id="38" creationId="{EFF5D635-447A-EE2A-F7FF-C77C93F1FFAF}"/>
          </ac:picMkLst>
        </pc:picChg>
      </pc:sldChg>
      <pc:sldChg chg="addSp delSp modSp new mod">
        <pc:chgData name="yoyok wijaya" userId="71936defaf05c39c" providerId="LiveId" clId="{3651F84A-6045-456E-94B6-02CFE340CA6B}" dt="2023-08-29T01:03:13.692" v="2566" actId="207"/>
        <pc:sldMkLst>
          <pc:docMk/>
          <pc:sldMk cId="2345897239" sldId="1494"/>
        </pc:sldMkLst>
        <pc:spChg chg="del">
          <ac:chgData name="yoyok wijaya" userId="71936defaf05c39c" providerId="LiveId" clId="{3651F84A-6045-456E-94B6-02CFE340CA6B}" dt="2023-08-29T01:01:13.650" v="2545" actId="478"/>
          <ac:spMkLst>
            <pc:docMk/>
            <pc:sldMk cId="2345897239" sldId="1494"/>
            <ac:spMk id="2" creationId="{E28018EC-8149-8DE0-26CA-217F26A86887}"/>
          </ac:spMkLst>
        </pc:spChg>
        <pc:spChg chg="del mod">
          <ac:chgData name="yoyok wijaya" userId="71936defaf05c39c" providerId="LiveId" clId="{3651F84A-6045-456E-94B6-02CFE340CA6B}" dt="2023-08-29T01:01:19.724" v="2547" actId="12084"/>
          <ac:spMkLst>
            <pc:docMk/>
            <pc:sldMk cId="2345897239" sldId="1494"/>
            <ac:spMk id="3" creationId="{1CAEEE3B-C7D3-8F44-A4CF-F3ECF272DB2D}"/>
          </ac:spMkLst>
        </pc:spChg>
        <pc:spChg chg="add mod">
          <ac:chgData name="yoyok wijaya" userId="71936defaf05c39c" providerId="LiveId" clId="{3651F84A-6045-456E-94B6-02CFE340CA6B}" dt="2023-08-29T01:01:14.452" v="2546"/>
          <ac:spMkLst>
            <pc:docMk/>
            <pc:sldMk cId="2345897239" sldId="1494"/>
            <ac:spMk id="4" creationId="{1580117B-5E02-BD4E-E81E-3505FD64AC10}"/>
          </ac:spMkLst>
        </pc:spChg>
        <pc:spChg chg="mod">
          <ac:chgData name="yoyok wijaya" userId="71936defaf05c39c" providerId="LiveId" clId="{3651F84A-6045-456E-94B6-02CFE340CA6B}" dt="2023-08-29T01:03:04.454" v="2564" actId="1076"/>
          <ac:spMkLst>
            <pc:docMk/>
            <pc:sldMk cId="2345897239" sldId="1494"/>
            <ac:spMk id="12" creationId="{EF014811-36C0-E350-28DD-607134110EF4}"/>
          </ac:spMkLst>
        </pc:spChg>
        <pc:spChg chg="mod">
          <ac:chgData name="yoyok wijaya" userId="71936defaf05c39c" providerId="LiveId" clId="{3651F84A-6045-456E-94B6-02CFE340CA6B}" dt="2023-08-29T01:03:04.454" v="2564" actId="1076"/>
          <ac:spMkLst>
            <pc:docMk/>
            <pc:sldMk cId="2345897239" sldId="1494"/>
            <ac:spMk id="13" creationId="{A1836438-12CE-E68E-5761-EABB46E882F6}"/>
          </ac:spMkLst>
        </pc:spChg>
        <pc:spChg chg="mod">
          <ac:chgData name="yoyok wijaya" userId="71936defaf05c39c" providerId="LiveId" clId="{3651F84A-6045-456E-94B6-02CFE340CA6B}" dt="2023-08-29T01:03:04.454" v="2564" actId="1076"/>
          <ac:spMkLst>
            <pc:docMk/>
            <pc:sldMk cId="2345897239" sldId="1494"/>
            <ac:spMk id="14" creationId="{74201894-200C-6FD0-C76B-153CD688C2DB}"/>
          </ac:spMkLst>
        </pc:spChg>
        <pc:spChg chg="mod">
          <ac:chgData name="yoyok wijaya" userId="71936defaf05c39c" providerId="LiveId" clId="{3651F84A-6045-456E-94B6-02CFE340CA6B}" dt="2023-08-29T01:03:04.454" v="2564" actId="1076"/>
          <ac:spMkLst>
            <pc:docMk/>
            <pc:sldMk cId="2345897239" sldId="1494"/>
            <ac:spMk id="15" creationId="{FC376C95-2921-461D-2B6C-BA9D2C8F991E}"/>
          </ac:spMkLst>
        </pc:spChg>
        <pc:grpChg chg="add mod">
          <ac:chgData name="yoyok wijaya" userId="71936defaf05c39c" providerId="LiveId" clId="{3651F84A-6045-456E-94B6-02CFE340CA6B}" dt="2023-08-29T01:03:04.454" v="2564" actId="1076"/>
          <ac:grpSpMkLst>
            <pc:docMk/>
            <pc:sldMk cId="2345897239" sldId="1494"/>
            <ac:grpSpMk id="6" creationId="{9722FFB8-7CD9-7089-166E-A2F8554FCD72}"/>
          </ac:grpSpMkLst>
        </pc:grpChg>
        <pc:graphicFrameChg chg="add mod modGraphic">
          <ac:chgData name="yoyok wijaya" userId="71936defaf05c39c" providerId="LiveId" clId="{3651F84A-6045-456E-94B6-02CFE340CA6B}" dt="2023-08-29T01:03:13.692" v="2566" actId="207"/>
          <ac:graphicFrameMkLst>
            <pc:docMk/>
            <pc:sldMk cId="2345897239" sldId="1494"/>
            <ac:graphicFrameMk id="5" creationId="{BC1DC25D-4FFF-6119-0478-73C9C49BF0D0}"/>
          </ac:graphicFrameMkLst>
        </pc:graphicFrameChg>
        <pc:picChg chg="mod">
          <ac:chgData name="yoyok wijaya" userId="71936defaf05c39c" providerId="LiveId" clId="{3651F84A-6045-456E-94B6-02CFE340CA6B}" dt="2023-08-29T01:03:04.454" v="2564" actId="1076"/>
          <ac:picMkLst>
            <pc:docMk/>
            <pc:sldMk cId="2345897239" sldId="1494"/>
            <ac:picMk id="7" creationId="{89592A3A-1B9E-B05F-D80E-88E42A6927EF}"/>
          </ac:picMkLst>
        </pc:picChg>
        <pc:picChg chg="mod">
          <ac:chgData name="yoyok wijaya" userId="71936defaf05c39c" providerId="LiveId" clId="{3651F84A-6045-456E-94B6-02CFE340CA6B}" dt="2023-08-29T01:03:04.454" v="2564" actId="1076"/>
          <ac:picMkLst>
            <pc:docMk/>
            <pc:sldMk cId="2345897239" sldId="1494"/>
            <ac:picMk id="8" creationId="{D88A9C59-AB77-2675-A644-86594BCBB1B8}"/>
          </ac:picMkLst>
        </pc:picChg>
        <pc:picChg chg="mod">
          <ac:chgData name="yoyok wijaya" userId="71936defaf05c39c" providerId="LiveId" clId="{3651F84A-6045-456E-94B6-02CFE340CA6B}" dt="2023-08-29T01:03:04.454" v="2564" actId="1076"/>
          <ac:picMkLst>
            <pc:docMk/>
            <pc:sldMk cId="2345897239" sldId="1494"/>
            <ac:picMk id="9" creationId="{589A4C13-0AC6-52E0-3C12-F92220112BC8}"/>
          </ac:picMkLst>
        </pc:picChg>
        <pc:picChg chg="mod">
          <ac:chgData name="yoyok wijaya" userId="71936defaf05c39c" providerId="LiveId" clId="{3651F84A-6045-456E-94B6-02CFE340CA6B}" dt="2023-08-29T01:03:04.454" v="2564" actId="1076"/>
          <ac:picMkLst>
            <pc:docMk/>
            <pc:sldMk cId="2345897239" sldId="1494"/>
            <ac:picMk id="10" creationId="{EDF06679-C033-B134-5B70-6C7D7DB62B57}"/>
          </ac:picMkLst>
        </pc:picChg>
        <pc:picChg chg="mod">
          <ac:chgData name="yoyok wijaya" userId="71936defaf05c39c" providerId="LiveId" clId="{3651F84A-6045-456E-94B6-02CFE340CA6B}" dt="2023-08-29T01:03:04.454" v="2564" actId="1076"/>
          <ac:picMkLst>
            <pc:docMk/>
            <pc:sldMk cId="2345897239" sldId="1494"/>
            <ac:picMk id="11" creationId="{659F703F-B2ED-1919-EFA5-8E0E6451BC23}"/>
          </ac:picMkLst>
        </pc:picChg>
        <pc:picChg chg="add mod">
          <ac:chgData name="yoyok wijaya" userId="71936defaf05c39c" providerId="LiveId" clId="{3651F84A-6045-456E-94B6-02CFE340CA6B}" dt="2023-08-29T01:03:07.097" v="2565" actId="1076"/>
          <ac:picMkLst>
            <pc:docMk/>
            <pc:sldMk cId="2345897239" sldId="1494"/>
            <ac:picMk id="16" creationId="{3DCAA7A8-8D0B-5000-7793-DB10CC3BBDFF}"/>
          </ac:picMkLst>
        </pc:picChg>
      </pc:sldChg>
      <pc:sldChg chg="addSp delSp modSp new mod">
        <pc:chgData name="yoyok wijaya" userId="71936defaf05c39c" providerId="LiveId" clId="{3651F84A-6045-456E-94B6-02CFE340CA6B}" dt="2023-08-29T01:25:07.453" v="2642"/>
        <pc:sldMkLst>
          <pc:docMk/>
          <pc:sldMk cId="2014818812" sldId="1495"/>
        </pc:sldMkLst>
        <pc:spChg chg="mod">
          <ac:chgData name="yoyok wijaya" userId="71936defaf05c39c" providerId="LiveId" clId="{3651F84A-6045-456E-94B6-02CFE340CA6B}" dt="2023-08-29T01:08:36.554" v="2626" actId="404"/>
          <ac:spMkLst>
            <pc:docMk/>
            <pc:sldMk cId="2014818812" sldId="1495"/>
            <ac:spMk id="2" creationId="{B5EDFF28-FF21-2384-68E9-B20126F198E9}"/>
          </ac:spMkLst>
        </pc:spChg>
        <pc:spChg chg="add del mod">
          <ac:chgData name="yoyok wijaya" userId="71936defaf05c39c" providerId="LiveId" clId="{3651F84A-6045-456E-94B6-02CFE340CA6B}" dt="2023-08-29T01:09:06.667" v="2631" actId="12084"/>
          <ac:spMkLst>
            <pc:docMk/>
            <pc:sldMk cId="2014818812" sldId="1495"/>
            <ac:spMk id="3" creationId="{BBDA445B-8998-0538-F602-79D52FC27EE3}"/>
          </ac:spMkLst>
        </pc:spChg>
        <pc:graphicFrameChg chg="add del mod">
          <ac:chgData name="yoyok wijaya" userId="71936defaf05c39c" providerId="LiveId" clId="{3651F84A-6045-456E-94B6-02CFE340CA6B}" dt="2023-08-29T01:07:02.328" v="2599" actId="12084"/>
          <ac:graphicFrameMkLst>
            <pc:docMk/>
            <pc:sldMk cId="2014818812" sldId="1495"/>
            <ac:graphicFrameMk id="4" creationId="{00BBD0AB-8613-D0F0-72E5-0DAF20DA15E9}"/>
          </ac:graphicFrameMkLst>
        </pc:graphicFrameChg>
        <pc:graphicFrameChg chg="add mod modGraphic">
          <ac:chgData name="yoyok wijaya" userId="71936defaf05c39c" providerId="LiveId" clId="{3651F84A-6045-456E-94B6-02CFE340CA6B}" dt="2023-08-29T01:25:07.453" v="2642"/>
          <ac:graphicFrameMkLst>
            <pc:docMk/>
            <pc:sldMk cId="2014818812" sldId="1495"/>
            <ac:graphicFrameMk id="6" creationId="{F350F6DE-272D-D3B0-AE10-F5D3C25FD9F1}"/>
          </ac:graphicFrameMkLst>
        </pc:graphicFrameChg>
        <pc:picChg chg="add mod">
          <ac:chgData name="yoyok wijaya" userId="71936defaf05c39c" providerId="LiveId" clId="{3651F84A-6045-456E-94B6-02CFE340CA6B}" dt="2023-08-29T01:08:56.112" v="2630" actId="1076"/>
          <ac:picMkLst>
            <pc:docMk/>
            <pc:sldMk cId="2014818812" sldId="1495"/>
            <ac:picMk id="5" creationId="{B67383A0-8839-AA86-FC0E-BB88DFBFCDBE}"/>
          </ac:picMkLst>
        </pc:picChg>
      </pc:sldChg>
      <pc:sldChg chg="addSp delSp modSp new mod">
        <pc:chgData name="yoyok wijaya" userId="71936defaf05c39c" providerId="LiveId" clId="{3651F84A-6045-456E-94B6-02CFE340CA6B}" dt="2023-08-29T02:22:15.497" v="2866" actId="1038"/>
        <pc:sldMkLst>
          <pc:docMk/>
          <pc:sldMk cId="2203499637" sldId="1496"/>
        </pc:sldMkLst>
        <pc:spChg chg="mod">
          <ac:chgData name="yoyok wijaya" userId="71936defaf05c39c" providerId="LiveId" clId="{3651F84A-6045-456E-94B6-02CFE340CA6B}" dt="2023-08-29T01:56:48.055" v="2718" actId="1076"/>
          <ac:spMkLst>
            <pc:docMk/>
            <pc:sldMk cId="2203499637" sldId="1496"/>
            <ac:spMk id="2" creationId="{F4C57A28-F3B0-341B-EC95-4F4222BEED9B}"/>
          </ac:spMkLst>
        </pc:spChg>
        <pc:spChg chg="del mod">
          <ac:chgData name="yoyok wijaya" userId="71936defaf05c39c" providerId="LiveId" clId="{3651F84A-6045-456E-94B6-02CFE340CA6B}" dt="2023-08-29T01:51:19.349" v="2702" actId="12084"/>
          <ac:spMkLst>
            <pc:docMk/>
            <pc:sldMk cId="2203499637" sldId="1496"/>
            <ac:spMk id="3" creationId="{59075D6D-0BD3-A25F-D79D-CF05265E556D}"/>
          </ac:spMkLst>
        </pc:spChg>
        <pc:spChg chg="add del">
          <ac:chgData name="yoyok wijaya" userId="71936defaf05c39c" providerId="LiveId" clId="{3651F84A-6045-456E-94B6-02CFE340CA6B}" dt="2023-08-29T01:48:17.482" v="2674"/>
          <ac:spMkLst>
            <pc:docMk/>
            <pc:sldMk cId="2203499637" sldId="1496"/>
            <ac:spMk id="4" creationId="{6516B7FC-C148-5DE6-7585-5576066020C0}"/>
          </ac:spMkLst>
        </pc:spChg>
        <pc:spChg chg="mod">
          <ac:chgData name="yoyok wijaya" userId="71936defaf05c39c" providerId="LiveId" clId="{3651F84A-6045-456E-94B6-02CFE340CA6B}" dt="2023-08-29T01:48:16.675" v="2673" actId="1076"/>
          <ac:spMkLst>
            <pc:docMk/>
            <pc:sldMk cId="2203499637" sldId="1496"/>
            <ac:spMk id="7" creationId="{44E689C0-299B-A36E-82A0-4737358FBC34}"/>
          </ac:spMkLst>
        </pc:spChg>
        <pc:spChg chg="mod">
          <ac:chgData name="yoyok wijaya" userId="71936defaf05c39c" providerId="LiveId" clId="{3651F84A-6045-456E-94B6-02CFE340CA6B}" dt="2023-08-29T01:48:16.675" v="2673" actId="1076"/>
          <ac:spMkLst>
            <pc:docMk/>
            <pc:sldMk cId="2203499637" sldId="1496"/>
            <ac:spMk id="9" creationId="{4D1A0BEE-4C29-5AAD-7DB5-F59966AC0F04}"/>
          </ac:spMkLst>
        </pc:spChg>
        <pc:spChg chg="mod">
          <ac:chgData name="yoyok wijaya" userId="71936defaf05c39c" providerId="LiveId" clId="{3651F84A-6045-456E-94B6-02CFE340CA6B}" dt="2023-08-29T01:48:16.675" v="2673" actId="1076"/>
          <ac:spMkLst>
            <pc:docMk/>
            <pc:sldMk cId="2203499637" sldId="1496"/>
            <ac:spMk id="10" creationId="{A13D6EF2-0582-449C-6679-8FC952B1A3F2}"/>
          </ac:spMkLst>
        </pc:spChg>
        <pc:spChg chg="mod">
          <ac:chgData name="yoyok wijaya" userId="71936defaf05c39c" providerId="LiveId" clId="{3651F84A-6045-456E-94B6-02CFE340CA6B}" dt="2023-08-29T01:48:16.675" v="2673" actId="1076"/>
          <ac:spMkLst>
            <pc:docMk/>
            <pc:sldMk cId="2203499637" sldId="1496"/>
            <ac:spMk id="11" creationId="{D08C89F0-18AC-EC97-3E2E-7F2E849FD8AF}"/>
          </ac:spMkLst>
        </pc:spChg>
        <pc:spChg chg="mod">
          <ac:chgData name="yoyok wijaya" userId="71936defaf05c39c" providerId="LiveId" clId="{3651F84A-6045-456E-94B6-02CFE340CA6B}" dt="2023-08-29T01:48:16.675" v="2673" actId="1076"/>
          <ac:spMkLst>
            <pc:docMk/>
            <pc:sldMk cId="2203499637" sldId="1496"/>
            <ac:spMk id="12" creationId="{75424CAB-D4F0-9ADD-6764-D273D2A343E9}"/>
          </ac:spMkLst>
        </pc:spChg>
        <pc:spChg chg="mod">
          <ac:chgData name="yoyok wijaya" userId="71936defaf05c39c" providerId="LiveId" clId="{3651F84A-6045-456E-94B6-02CFE340CA6B}" dt="2023-08-29T01:48:16.675" v="2673" actId="1076"/>
          <ac:spMkLst>
            <pc:docMk/>
            <pc:sldMk cId="2203499637" sldId="1496"/>
            <ac:spMk id="13" creationId="{E97EF20B-A873-A458-80E9-8F03853330F2}"/>
          </ac:spMkLst>
        </pc:spChg>
        <pc:spChg chg="mod">
          <ac:chgData name="yoyok wijaya" userId="71936defaf05c39c" providerId="LiveId" clId="{3651F84A-6045-456E-94B6-02CFE340CA6B}" dt="2023-08-29T01:48:16.675" v="2673" actId="1076"/>
          <ac:spMkLst>
            <pc:docMk/>
            <pc:sldMk cId="2203499637" sldId="1496"/>
            <ac:spMk id="14" creationId="{3D71EA54-4D54-D230-7B79-897C620C7DFD}"/>
          </ac:spMkLst>
        </pc:spChg>
        <pc:spChg chg="add del">
          <ac:chgData name="yoyok wijaya" userId="71936defaf05c39c" providerId="LiveId" clId="{3651F84A-6045-456E-94B6-02CFE340CA6B}" dt="2023-08-29T01:48:17.482" v="2674"/>
          <ac:spMkLst>
            <pc:docMk/>
            <pc:sldMk cId="2203499637" sldId="1496"/>
            <ac:spMk id="15" creationId="{E6E5B183-E5D1-6D22-3EB3-6265BF57AF41}"/>
          </ac:spMkLst>
        </pc:spChg>
        <pc:spChg chg="add mod">
          <ac:chgData name="yoyok wijaya" userId="71936defaf05c39c" providerId="LiveId" clId="{3651F84A-6045-456E-94B6-02CFE340CA6B}" dt="2023-08-29T02:22:15.497" v="2866" actId="1038"/>
          <ac:spMkLst>
            <pc:docMk/>
            <pc:sldMk cId="2203499637" sldId="1496"/>
            <ac:spMk id="19" creationId="{08B408B2-2AEA-5BBD-2EF0-99E1EF746E7A}"/>
          </ac:spMkLst>
        </pc:spChg>
        <pc:spChg chg="add mod">
          <ac:chgData name="yoyok wijaya" userId="71936defaf05c39c" providerId="LiveId" clId="{3651F84A-6045-456E-94B6-02CFE340CA6B}" dt="2023-08-29T02:00:01.074" v="2753" actId="1076"/>
          <ac:spMkLst>
            <pc:docMk/>
            <pc:sldMk cId="2203499637" sldId="1496"/>
            <ac:spMk id="22" creationId="{B1772C04-4A33-76C9-63E3-5CBB1E2F76B9}"/>
          </ac:spMkLst>
        </pc:spChg>
        <pc:spChg chg="add mod">
          <ac:chgData name="yoyok wijaya" userId="71936defaf05c39c" providerId="LiveId" clId="{3651F84A-6045-456E-94B6-02CFE340CA6B}" dt="2023-08-29T02:00:01.074" v="2753" actId="1076"/>
          <ac:spMkLst>
            <pc:docMk/>
            <pc:sldMk cId="2203499637" sldId="1496"/>
            <ac:spMk id="24" creationId="{662943E8-E0F6-F47B-2A9D-34868D60748A}"/>
          </ac:spMkLst>
        </pc:spChg>
        <pc:spChg chg="add mod">
          <ac:chgData name="yoyok wijaya" userId="71936defaf05c39c" providerId="LiveId" clId="{3651F84A-6045-456E-94B6-02CFE340CA6B}" dt="2023-08-29T02:00:01.074" v="2753" actId="1076"/>
          <ac:spMkLst>
            <pc:docMk/>
            <pc:sldMk cId="2203499637" sldId="1496"/>
            <ac:spMk id="25" creationId="{C4AA8225-5741-6690-B170-65537E739346}"/>
          </ac:spMkLst>
        </pc:spChg>
        <pc:spChg chg="add mod">
          <ac:chgData name="yoyok wijaya" userId="71936defaf05c39c" providerId="LiveId" clId="{3651F84A-6045-456E-94B6-02CFE340CA6B}" dt="2023-08-29T02:00:01.074" v="2753" actId="1076"/>
          <ac:spMkLst>
            <pc:docMk/>
            <pc:sldMk cId="2203499637" sldId="1496"/>
            <ac:spMk id="26" creationId="{8730662B-EE58-1A9E-C9C6-DF343DE8F938}"/>
          </ac:spMkLst>
        </pc:spChg>
        <pc:spChg chg="add mod">
          <ac:chgData name="yoyok wijaya" userId="71936defaf05c39c" providerId="LiveId" clId="{3651F84A-6045-456E-94B6-02CFE340CA6B}" dt="2023-08-29T02:00:01.074" v="2753" actId="1076"/>
          <ac:spMkLst>
            <pc:docMk/>
            <pc:sldMk cId="2203499637" sldId="1496"/>
            <ac:spMk id="27" creationId="{17179379-C771-3510-B1F5-081A8C241078}"/>
          </ac:spMkLst>
        </pc:spChg>
        <pc:spChg chg="add mod">
          <ac:chgData name="yoyok wijaya" userId="71936defaf05c39c" providerId="LiveId" clId="{3651F84A-6045-456E-94B6-02CFE340CA6B}" dt="2023-08-29T02:00:01.074" v="2753" actId="1076"/>
          <ac:spMkLst>
            <pc:docMk/>
            <pc:sldMk cId="2203499637" sldId="1496"/>
            <ac:spMk id="28" creationId="{3FE18F4A-BE88-6651-A233-D80A32C2B8F6}"/>
          </ac:spMkLst>
        </pc:spChg>
        <pc:spChg chg="add mod">
          <ac:chgData name="yoyok wijaya" userId="71936defaf05c39c" providerId="LiveId" clId="{3651F84A-6045-456E-94B6-02CFE340CA6B}" dt="2023-08-29T02:00:01.074" v="2753" actId="1076"/>
          <ac:spMkLst>
            <pc:docMk/>
            <pc:sldMk cId="2203499637" sldId="1496"/>
            <ac:spMk id="29" creationId="{C0BA3B65-1138-9B41-8FA1-6DCC7D3734CB}"/>
          </ac:spMkLst>
        </pc:spChg>
        <pc:grpChg chg="add del mod">
          <ac:chgData name="yoyok wijaya" userId="71936defaf05c39c" providerId="LiveId" clId="{3651F84A-6045-456E-94B6-02CFE340CA6B}" dt="2023-08-29T01:48:17.482" v="2674"/>
          <ac:grpSpMkLst>
            <pc:docMk/>
            <pc:sldMk cId="2203499637" sldId="1496"/>
            <ac:grpSpMk id="5" creationId="{3945026E-A2F1-0AA6-148A-B75B36D2E621}"/>
          </ac:grpSpMkLst>
        </pc:grpChg>
        <pc:grpChg chg="add mod">
          <ac:chgData name="yoyok wijaya" userId="71936defaf05c39c" providerId="LiveId" clId="{3651F84A-6045-456E-94B6-02CFE340CA6B}" dt="2023-08-29T02:22:15.497" v="2866" actId="1038"/>
          <ac:grpSpMkLst>
            <pc:docMk/>
            <pc:sldMk cId="2203499637" sldId="1496"/>
            <ac:grpSpMk id="17" creationId="{2228F026-A3A5-FC02-CD31-0AF6B1FA22AE}"/>
          </ac:grpSpMkLst>
        </pc:grpChg>
        <pc:grpChg chg="add mod">
          <ac:chgData name="yoyok wijaya" userId="71936defaf05c39c" providerId="LiveId" clId="{3651F84A-6045-456E-94B6-02CFE340CA6B}" dt="2023-08-29T02:00:01.074" v="2753" actId="1076"/>
          <ac:grpSpMkLst>
            <pc:docMk/>
            <pc:sldMk cId="2203499637" sldId="1496"/>
            <ac:grpSpMk id="20" creationId="{0D207B23-40C5-61B4-9625-164A5000506B}"/>
          </ac:grpSpMkLst>
        </pc:grpChg>
        <pc:graphicFrameChg chg="add mod modGraphic">
          <ac:chgData name="yoyok wijaya" userId="71936defaf05c39c" providerId="LiveId" clId="{3651F84A-6045-456E-94B6-02CFE340CA6B}" dt="2023-08-29T01:58:40.049" v="2740" actId="1076"/>
          <ac:graphicFrameMkLst>
            <pc:docMk/>
            <pc:sldMk cId="2203499637" sldId="1496"/>
            <ac:graphicFrameMk id="16" creationId="{4574C720-C549-0020-9C02-02BCF2105D2D}"/>
          </ac:graphicFrameMkLst>
        </pc:graphicFrameChg>
        <pc:picChg chg="mod">
          <ac:chgData name="yoyok wijaya" userId="71936defaf05c39c" providerId="LiveId" clId="{3651F84A-6045-456E-94B6-02CFE340CA6B}" dt="2023-08-29T01:48:16.675" v="2673" actId="1076"/>
          <ac:picMkLst>
            <pc:docMk/>
            <pc:sldMk cId="2203499637" sldId="1496"/>
            <ac:picMk id="6" creationId="{D7B54445-7108-61E1-1974-857B6F930127}"/>
          </ac:picMkLst>
        </pc:picChg>
        <pc:picChg chg="mod">
          <ac:chgData name="yoyok wijaya" userId="71936defaf05c39c" providerId="LiveId" clId="{3651F84A-6045-456E-94B6-02CFE340CA6B}" dt="2023-08-29T01:48:16.675" v="2673" actId="1076"/>
          <ac:picMkLst>
            <pc:docMk/>
            <pc:sldMk cId="2203499637" sldId="1496"/>
            <ac:picMk id="8" creationId="{3CE90650-6A68-E25C-89DA-F60F345FEEAC}"/>
          </ac:picMkLst>
        </pc:picChg>
        <pc:picChg chg="add mod">
          <ac:chgData name="yoyok wijaya" userId="71936defaf05c39c" providerId="LiveId" clId="{3651F84A-6045-456E-94B6-02CFE340CA6B}" dt="2023-08-29T02:22:15.497" v="2866" actId="1038"/>
          <ac:picMkLst>
            <pc:docMk/>
            <pc:sldMk cId="2203499637" sldId="1496"/>
            <ac:picMk id="18" creationId="{04B6C6AD-A2E3-FE6B-2D1C-EF9B2575E7FC}"/>
          </ac:picMkLst>
        </pc:picChg>
        <pc:picChg chg="add mod">
          <ac:chgData name="yoyok wijaya" userId="71936defaf05c39c" providerId="LiveId" clId="{3651F84A-6045-456E-94B6-02CFE340CA6B}" dt="2023-08-29T02:00:01.074" v="2753" actId="1076"/>
          <ac:picMkLst>
            <pc:docMk/>
            <pc:sldMk cId="2203499637" sldId="1496"/>
            <ac:picMk id="21" creationId="{48E1ECEF-07C3-714D-B383-D2E95B3ACF89}"/>
          </ac:picMkLst>
        </pc:picChg>
        <pc:picChg chg="add mod">
          <ac:chgData name="yoyok wijaya" userId="71936defaf05c39c" providerId="LiveId" clId="{3651F84A-6045-456E-94B6-02CFE340CA6B}" dt="2023-08-29T02:00:01.074" v="2753" actId="1076"/>
          <ac:picMkLst>
            <pc:docMk/>
            <pc:sldMk cId="2203499637" sldId="1496"/>
            <ac:picMk id="23" creationId="{4CC61B11-8615-08EE-C75A-246023C9178A}"/>
          </ac:picMkLst>
        </pc:picChg>
      </pc:sldChg>
      <pc:sldChg chg="addSp delSp modSp new mod">
        <pc:chgData name="yoyok wijaya" userId="71936defaf05c39c" providerId="LiveId" clId="{3651F84A-6045-456E-94B6-02CFE340CA6B}" dt="2023-08-29T02:04:26.202" v="2816" actId="1076"/>
        <pc:sldMkLst>
          <pc:docMk/>
          <pc:sldMk cId="2927012918" sldId="1497"/>
        </pc:sldMkLst>
        <pc:spChg chg="del">
          <ac:chgData name="yoyok wijaya" userId="71936defaf05c39c" providerId="LiveId" clId="{3651F84A-6045-456E-94B6-02CFE340CA6B}" dt="2023-08-29T01:50:39.500" v="2698" actId="478"/>
          <ac:spMkLst>
            <pc:docMk/>
            <pc:sldMk cId="2927012918" sldId="1497"/>
            <ac:spMk id="2" creationId="{0C4E7E33-E26B-45B0-32DC-3B7D32D06A9A}"/>
          </ac:spMkLst>
        </pc:spChg>
        <pc:spChg chg="del mod">
          <ac:chgData name="yoyok wijaya" userId="71936defaf05c39c" providerId="LiveId" clId="{3651F84A-6045-456E-94B6-02CFE340CA6B}" dt="2023-08-29T02:00:49.894" v="2755" actId="12084"/>
          <ac:spMkLst>
            <pc:docMk/>
            <pc:sldMk cId="2927012918" sldId="1497"/>
            <ac:spMk id="3" creationId="{E78FC95C-EF62-36D4-5A46-35C19F5022D6}"/>
          </ac:spMkLst>
        </pc:spChg>
        <pc:spChg chg="add mod">
          <ac:chgData name="yoyok wijaya" userId="71936defaf05c39c" providerId="LiveId" clId="{3651F84A-6045-456E-94B6-02CFE340CA6B}" dt="2023-08-29T02:03:53.206" v="2812" actId="1076"/>
          <ac:spMkLst>
            <pc:docMk/>
            <pc:sldMk cId="2927012918" sldId="1497"/>
            <ac:spMk id="4" creationId="{E539A700-95F1-14F3-D37E-AFDF05B46FC1}"/>
          </ac:spMkLst>
        </pc:spChg>
        <pc:spChg chg="add mod">
          <ac:chgData name="yoyok wijaya" userId="71936defaf05c39c" providerId="LiveId" clId="{3651F84A-6045-456E-94B6-02CFE340CA6B}" dt="2023-08-29T02:03:48.323" v="2811" actId="1076"/>
          <ac:spMkLst>
            <pc:docMk/>
            <pc:sldMk cId="2927012918" sldId="1497"/>
            <ac:spMk id="8" creationId="{315B8E55-AE25-C06C-E055-0B4B048AAE48}"/>
          </ac:spMkLst>
        </pc:spChg>
        <pc:spChg chg="add mod">
          <ac:chgData name="yoyok wijaya" userId="71936defaf05c39c" providerId="LiveId" clId="{3651F84A-6045-456E-94B6-02CFE340CA6B}" dt="2023-08-29T02:03:48.323" v="2811" actId="1076"/>
          <ac:spMkLst>
            <pc:docMk/>
            <pc:sldMk cId="2927012918" sldId="1497"/>
            <ac:spMk id="10" creationId="{64AD93C9-09C9-B58E-11DF-99488B1E846C}"/>
          </ac:spMkLst>
        </pc:spChg>
        <pc:spChg chg="add mod">
          <ac:chgData name="yoyok wijaya" userId="71936defaf05c39c" providerId="LiveId" clId="{3651F84A-6045-456E-94B6-02CFE340CA6B}" dt="2023-08-29T02:03:48.323" v="2811" actId="1076"/>
          <ac:spMkLst>
            <pc:docMk/>
            <pc:sldMk cId="2927012918" sldId="1497"/>
            <ac:spMk id="11" creationId="{072CA820-C751-30CC-87F7-99FA0702C257}"/>
          </ac:spMkLst>
        </pc:spChg>
        <pc:spChg chg="add mod">
          <ac:chgData name="yoyok wijaya" userId="71936defaf05c39c" providerId="LiveId" clId="{3651F84A-6045-456E-94B6-02CFE340CA6B}" dt="2023-08-29T02:03:48.323" v="2811" actId="1076"/>
          <ac:spMkLst>
            <pc:docMk/>
            <pc:sldMk cId="2927012918" sldId="1497"/>
            <ac:spMk id="12" creationId="{2A76FB60-4309-F13D-F265-653775311545}"/>
          </ac:spMkLst>
        </pc:spChg>
        <pc:spChg chg="add mod">
          <ac:chgData name="yoyok wijaya" userId="71936defaf05c39c" providerId="LiveId" clId="{3651F84A-6045-456E-94B6-02CFE340CA6B}" dt="2023-08-29T02:04:26.202" v="2816" actId="1076"/>
          <ac:spMkLst>
            <pc:docMk/>
            <pc:sldMk cId="2927012918" sldId="1497"/>
            <ac:spMk id="15" creationId="{22EC69A7-A2A8-0084-C617-FE6B0CBBBE0F}"/>
          </ac:spMkLst>
        </pc:spChg>
        <pc:spChg chg="add mod">
          <ac:chgData name="yoyok wijaya" userId="71936defaf05c39c" providerId="LiveId" clId="{3651F84A-6045-456E-94B6-02CFE340CA6B}" dt="2023-08-29T02:04:26.202" v="2816" actId="1076"/>
          <ac:spMkLst>
            <pc:docMk/>
            <pc:sldMk cId="2927012918" sldId="1497"/>
            <ac:spMk id="17" creationId="{BAF29707-67D3-923B-4789-2DBB12BBE89C}"/>
          </ac:spMkLst>
        </pc:spChg>
        <pc:spChg chg="add mod">
          <ac:chgData name="yoyok wijaya" userId="71936defaf05c39c" providerId="LiveId" clId="{3651F84A-6045-456E-94B6-02CFE340CA6B}" dt="2023-08-29T02:04:26.202" v="2816" actId="1076"/>
          <ac:spMkLst>
            <pc:docMk/>
            <pc:sldMk cId="2927012918" sldId="1497"/>
            <ac:spMk id="18" creationId="{E9995E16-380A-EC34-A58F-DF87E8798263}"/>
          </ac:spMkLst>
        </pc:spChg>
        <pc:spChg chg="add mod">
          <ac:chgData name="yoyok wijaya" userId="71936defaf05c39c" providerId="LiveId" clId="{3651F84A-6045-456E-94B6-02CFE340CA6B}" dt="2023-08-29T02:04:26.202" v="2816" actId="1076"/>
          <ac:spMkLst>
            <pc:docMk/>
            <pc:sldMk cId="2927012918" sldId="1497"/>
            <ac:spMk id="19" creationId="{02B6FF97-709D-178F-FD4A-DA62D364F6E8}"/>
          </ac:spMkLst>
        </pc:spChg>
        <pc:grpChg chg="add mod">
          <ac:chgData name="yoyok wijaya" userId="71936defaf05c39c" providerId="LiveId" clId="{3651F84A-6045-456E-94B6-02CFE340CA6B}" dt="2023-08-29T02:03:48.323" v="2811" actId="1076"/>
          <ac:grpSpMkLst>
            <pc:docMk/>
            <pc:sldMk cId="2927012918" sldId="1497"/>
            <ac:grpSpMk id="6" creationId="{8F8F63E5-3B0B-1293-9FBB-DC37226F4811}"/>
          </ac:grpSpMkLst>
        </pc:grpChg>
        <pc:grpChg chg="add mod">
          <ac:chgData name="yoyok wijaya" userId="71936defaf05c39c" providerId="LiveId" clId="{3651F84A-6045-456E-94B6-02CFE340CA6B}" dt="2023-08-29T02:04:26.202" v="2816" actId="1076"/>
          <ac:grpSpMkLst>
            <pc:docMk/>
            <pc:sldMk cId="2927012918" sldId="1497"/>
            <ac:grpSpMk id="13" creationId="{1319BD97-631A-6F9E-B380-3CD0AA92D905}"/>
          </ac:grpSpMkLst>
        </pc:grpChg>
        <pc:graphicFrameChg chg="add mod modGraphic">
          <ac:chgData name="yoyok wijaya" userId="71936defaf05c39c" providerId="LiveId" clId="{3651F84A-6045-456E-94B6-02CFE340CA6B}" dt="2023-08-29T02:03:35.419" v="2809" actId="1076"/>
          <ac:graphicFrameMkLst>
            <pc:docMk/>
            <pc:sldMk cId="2927012918" sldId="1497"/>
            <ac:graphicFrameMk id="5" creationId="{8B7C56E6-EE20-3D70-D606-D01EDEDB66E1}"/>
          </ac:graphicFrameMkLst>
        </pc:graphicFrameChg>
        <pc:picChg chg="add mod">
          <ac:chgData name="yoyok wijaya" userId="71936defaf05c39c" providerId="LiveId" clId="{3651F84A-6045-456E-94B6-02CFE340CA6B}" dt="2023-08-29T02:03:48.323" v="2811" actId="1076"/>
          <ac:picMkLst>
            <pc:docMk/>
            <pc:sldMk cId="2927012918" sldId="1497"/>
            <ac:picMk id="7" creationId="{2B6179A4-E484-42C0-ACBA-4028C161EDC2}"/>
          </ac:picMkLst>
        </pc:picChg>
        <pc:picChg chg="add mod">
          <ac:chgData name="yoyok wijaya" userId="71936defaf05c39c" providerId="LiveId" clId="{3651F84A-6045-456E-94B6-02CFE340CA6B}" dt="2023-08-29T02:03:48.323" v="2811" actId="1076"/>
          <ac:picMkLst>
            <pc:docMk/>
            <pc:sldMk cId="2927012918" sldId="1497"/>
            <ac:picMk id="9" creationId="{F4605842-AD7D-8A7C-2A9F-BF6FF512EC39}"/>
          </ac:picMkLst>
        </pc:picChg>
        <pc:picChg chg="add mod">
          <ac:chgData name="yoyok wijaya" userId="71936defaf05c39c" providerId="LiveId" clId="{3651F84A-6045-456E-94B6-02CFE340CA6B}" dt="2023-08-29T02:04:26.202" v="2816" actId="1076"/>
          <ac:picMkLst>
            <pc:docMk/>
            <pc:sldMk cId="2927012918" sldId="1497"/>
            <ac:picMk id="14" creationId="{819D4291-A138-BDD4-B977-676248B59218}"/>
          </ac:picMkLst>
        </pc:picChg>
        <pc:picChg chg="add mod">
          <ac:chgData name="yoyok wijaya" userId="71936defaf05c39c" providerId="LiveId" clId="{3651F84A-6045-456E-94B6-02CFE340CA6B}" dt="2023-08-29T02:04:26.202" v="2816" actId="1076"/>
          <ac:picMkLst>
            <pc:docMk/>
            <pc:sldMk cId="2927012918" sldId="1497"/>
            <ac:picMk id="16" creationId="{BB5416BD-14E2-4B82-8A3F-949CDEF64538}"/>
          </ac:picMkLst>
        </pc:picChg>
      </pc:sldChg>
      <pc:sldChg chg="new del">
        <pc:chgData name="yoyok wijaya" userId="71936defaf05c39c" providerId="LiveId" clId="{3651F84A-6045-456E-94B6-02CFE340CA6B}" dt="2023-08-29T02:05:50.699" v="2821" actId="47"/>
        <pc:sldMkLst>
          <pc:docMk/>
          <pc:sldMk cId="1243748938" sldId="1498"/>
        </pc:sldMkLst>
      </pc:sldChg>
      <pc:sldChg chg="addSp delSp modSp add del mod">
        <pc:chgData name="yoyok wijaya" userId="71936defaf05c39c" providerId="LiveId" clId="{3651F84A-6045-456E-94B6-02CFE340CA6B}" dt="2023-08-29T02:16:54.742" v="2837" actId="20577"/>
        <pc:sldMkLst>
          <pc:docMk/>
          <pc:sldMk cId="2818879138" sldId="1499"/>
        </pc:sldMkLst>
        <pc:spChg chg="del">
          <ac:chgData name="yoyok wijaya" userId="71936defaf05c39c" providerId="LiveId" clId="{3651F84A-6045-456E-94B6-02CFE340CA6B}" dt="2023-08-29T02:05:54.856" v="2822" actId="478"/>
          <ac:spMkLst>
            <pc:docMk/>
            <pc:sldMk cId="2818879138" sldId="1499"/>
            <ac:spMk id="2" creationId="{51A46718-AE6E-1369-63AE-13E61BE7138F}"/>
          </ac:spMkLst>
        </pc:spChg>
        <pc:spChg chg="add mod">
          <ac:chgData name="yoyok wijaya" userId="71936defaf05c39c" providerId="LiveId" clId="{3651F84A-6045-456E-94B6-02CFE340CA6B}" dt="2023-08-29T02:16:54.742" v="2837" actId="20577"/>
          <ac:spMkLst>
            <pc:docMk/>
            <pc:sldMk cId="2818879138" sldId="1499"/>
            <ac:spMk id="4" creationId="{E5AFB586-608D-30D0-0E82-6908406130C4}"/>
          </ac:spMkLst>
        </pc:spChg>
      </pc:sldChg>
      <pc:sldMasterChg chg="modTransition modSldLayout">
        <pc:chgData name="yoyok wijaya" userId="71936defaf05c39c" providerId="LiveId" clId="{3651F84A-6045-456E-94B6-02CFE340CA6B}" dt="2023-08-18T02:43:54.163" v="557"/>
        <pc:sldMasterMkLst>
          <pc:docMk/>
          <pc:sldMasterMk cId="222926283" sldId="2147483745"/>
        </pc:sldMasterMkLst>
        <pc:sldLayoutChg chg="addSp modTransition">
          <pc:chgData name="yoyok wijaya" userId="71936defaf05c39c" providerId="LiveId" clId="{3651F84A-6045-456E-94B6-02CFE340CA6B}" dt="2023-08-18T02:43:54.163" v="557"/>
          <pc:sldLayoutMkLst>
            <pc:docMk/>
            <pc:sldMasterMk cId="222926283" sldId="2147483745"/>
            <pc:sldLayoutMk cId="3619493799" sldId="2147483747"/>
          </pc:sldLayoutMkLst>
          <pc:spChg chg="add">
            <ac:chgData name="yoyok wijaya" userId="71936defaf05c39c" providerId="LiveId" clId="{3651F84A-6045-456E-94B6-02CFE340CA6B}" dt="2023-08-18T02:43:52.243" v="552"/>
            <ac:spMkLst>
              <pc:docMk/>
              <pc:sldMasterMk cId="222926283" sldId="2147483745"/>
              <pc:sldLayoutMk cId="3619493799" sldId="2147483747"/>
              <ac:spMk id="8" creationId="{8C75BB69-1081-C586-B3E6-F7E3F6AF69FD}"/>
            </ac:spMkLst>
          </pc:spChg>
          <pc:spChg chg="add">
            <ac:chgData name="yoyok wijaya" userId="71936defaf05c39c" providerId="LiveId" clId="{3651F84A-6045-456E-94B6-02CFE340CA6B}" dt="2023-08-18T02:43:52.243" v="552"/>
            <ac:spMkLst>
              <pc:docMk/>
              <pc:sldMasterMk cId="222926283" sldId="2147483745"/>
              <pc:sldLayoutMk cId="3619493799" sldId="2147483747"/>
              <ac:spMk id="9" creationId="{A8D8690E-E7AD-3E98-90C9-A2E24E72C3D5}"/>
            </ac:spMkLst>
          </pc:spChg>
          <pc:picChg chg="add">
            <ac:chgData name="yoyok wijaya" userId="71936defaf05c39c" providerId="LiveId" clId="{3651F84A-6045-456E-94B6-02CFE340CA6B}" dt="2023-08-18T02:43:52.243" v="552"/>
            <ac:picMkLst>
              <pc:docMk/>
              <pc:sldMasterMk cId="222926283" sldId="2147483745"/>
              <pc:sldLayoutMk cId="3619493799" sldId="2147483747"/>
              <ac:picMk id="7" creationId="{E6A8CCB9-2F94-A860-1030-8DC3FC791EB6}"/>
            </ac:picMkLst>
          </pc:picChg>
        </pc:sldLayoutChg>
        <pc:sldLayoutChg chg="modTransition">
          <pc:chgData name="yoyok wijaya" userId="71936defaf05c39c" providerId="LiveId" clId="{3651F84A-6045-456E-94B6-02CFE340CA6B}" dt="2023-08-18T02:43:54.163" v="557"/>
          <pc:sldLayoutMkLst>
            <pc:docMk/>
            <pc:sldMasterMk cId="222926283" sldId="2147483745"/>
            <pc:sldLayoutMk cId="1026807478" sldId="2147483748"/>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3808946728" sldId="2147483749"/>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2946102861" sldId="2147483750"/>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4138794898" sldId="2147483751"/>
          </pc:sldLayoutMkLst>
        </pc:sldLayoutChg>
        <pc:sldLayoutChg chg="addSp modTransition">
          <pc:chgData name="yoyok wijaya" userId="71936defaf05c39c" providerId="LiveId" clId="{3651F84A-6045-456E-94B6-02CFE340CA6B}" dt="2023-08-18T02:43:54.163" v="557"/>
          <pc:sldLayoutMkLst>
            <pc:docMk/>
            <pc:sldMasterMk cId="222926283" sldId="2147483745"/>
            <pc:sldLayoutMk cId="3228489189" sldId="2147483752"/>
          </pc:sldLayoutMkLst>
          <pc:spChg chg="add">
            <ac:chgData name="yoyok wijaya" userId="71936defaf05c39c" providerId="LiveId" clId="{3651F84A-6045-456E-94B6-02CFE340CA6B}" dt="2023-08-18T02:43:52.243" v="552"/>
            <ac:spMkLst>
              <pc:docMk/>
              <pc:sldMasterMk cId="222926283" sldId="2147483745"/>
              <pc:sldLayoutMk cId="3228489189" sldId="2147483752"/>
              <ac:spMk id="5" creationId="{A438275B-D7D6-9F79-9BFF-F61D13533022}"/>
            </ac:spMkLst>
          </pc:spChg>
          <pc:spChg chg="add">
            <ac:chgData name="yoyok wijaya" userId="71936defaf05c39c" providerId="LiveId" clId="{3651F84A-6045-456E-94B6-02CFE340CA6B}" dt="2023-08-18T02:43:52.243" v="552"/>
            <ac:spMkLst>
              <pc:docMk/>
              <pc:sldMasterMk cId="222926283" sldId="2147483745"/>
              <pc:sldLayoutMk cId="3228489189" sldId="2147483752"/>
              <ac:spMk id="10" creationId="{E329CBBB-8B68-0690-DBBB-D6026FCB3DED}"/>
            </ac:spMkLst>
          </pc:spChg>
          <pc:spChg chg="add">
            <ac:chgData name="yoyok wijaya" userId="71936defaf05c39c" providerId="LiveId" clId="{3651F84A-6045-456E-94B6-02CFE340CA6B}" dt="2023-08-18T02:43:52.243" v="552"/>
            <ac:spMkLst>
              <pc:docMk/>
              <pc:sldMasterMk cId="222926283" sldId="2147483745"/>
              <pc:sldLayoutMk cId="3228489189" sldId="2147483752"/>
              <ac:spMk id="11" creationId="{5F5D5279-8529-E10D-5798-2F66E7EB5673}"/>
            </ac:spMkLst>
          </pc:spChg>
          <pc:spChg chg="add">
            <ac:chgData name="yoyok wijaya" userId="71936defaf05c39c" providerId="LiveId" clId="{3651F84A-6045-456E-94B6-02CFE340CA6B}" dt="2023-08-18T02:43:52.243" v="552"/>
            <ac:spMkLst>
              <pc:docMk/>
              <pc:sldMasterMk cId="222926283" sldId="2147483745"/>
              <pc:sldLayoutMk cId="3228489189" sldId="2147483752"/>
              <ac:spMk id="12" creationId="{2DD17178-FC66-3634-AF2C-C82BAE1698C6}"/>
            </ac:spMkLst>
          </pc:spChg>
          <pc:spChg chg="add">
            <ac:chgData name="yoyok wijaya" userId="71936defaf05c39c" providerId="LiveId" clId="{3651F84A-6045-456E-94B6-02CFE340CA6B}" dt="2023-08-18T02:43:52.243" v="552"/>
            <ac:spMkLst>
              <pc:docMk/>
              <pc:sldMasterMk cId="222926283" sldId="2147483745"/>
              <pc:sldLayoutMk cId="3228489189" sldId="2147483752"/>
              <ac:spMk id="13" creationId="{8521B85B-0938-A197-D177-F7CD3F453DA1}"/>
            </ac:spMkLst>
          </pc:spChg>
          <pc:spChg chg="add">
            <ac:chgData name="yoyok wijaya" userId="71936defaf05c39c" providerId="LiveId" clId="{3651F84A-6045-456E-94B6-02CFE340CA6B}" dt="2023-08-18T02:43:52.243" v="552"/>
            <ac:spMkLst>
              <pc:docMk/>
              <pc:sldMasterMk cId="222926283" sldId="2147483745"/>
              <pc:sldLayoutMk cId="3228489189" sldId="2147483752"/>
              <ac:spMk id="20" creationId="{8744BD45-964D-5034-49C2-053FC3CDF559}"/>
            </ac:spMkLst>
          </pc:spChg>
          <pc:spChg chg="add">
            <ac:chgData name="yoyok wijaya" userId="71936defaf05c39c" providerId="LiveId" clId="{3651F84A-6045-456E-94B6-02CFE340CA6B}" dt="2023-08-18T02:43:52.243" v="552"/>
            <ac:spMkLst>
              <pc:docMk/>
              <pc:sldMasterMk cId="222926283" sldId="2147483745"/>
              <pc:sldLayoutMk cId="3228489189" sldId="2147483752"/>
              <ac:spMk id="21" creationId="{EAF3D01E-E85B-4DA4-7B4E-96640FB52931}"/>
            </ac:spMkLst>
          </pc:spChg>
          <pc:spChg chg="add">
            <ac:chgData name="yoyok wijaya" userId="71936defaf05c39c" providerId="LiveId" clId="{3651F84A-6045-456E-94B6-02CFE340CA6B}" dt="2023-08-18T02:43:52.243" v="552"/>
            <ac:spMkLst>
              <pc:docMk/>
              <pc:sldMasterMk cId="222926283" sldId="2147483745"/>
              <pc:sldLayoutMk cId="3228489189" sldId="2147483752"/>
              <ac:spMk id="22" creationId="{283301E0-6B72-E358-90FA-C0009A569C40}"/>
            </ac:spMkLst>
          </pc:spChg>
          <pc:spChg chg="add">
            <ac:chgData name="yoyok wijaya" userId="71936defaf05c39c" providerId="LiveId" clId="{3651F84A-6045-456E-94B6-02CFE340CA6B}" dt="2023-08-18T02:43:52.243" v="552"/>
            <ac:spMkLst>
              <pc:docMk/>
              <pc:sldMasterMk cId="222926283" sldId="2147483745"/>
              <pc:sldLayoutMk cId="3228489189" sldId="2147483752"/>
              <ac:spMk id="23" creationId="{F247CD26-2B65-AF8E-DB8E-EE649AE29EE9}"/>
            </ac:spMkLst>
          </pc:spChg>
          <pc:spChg chg="add">
            <ac:chgData name="yoyok wijaya" userId="71936defaf05c39c" providerId="LiveId" clId="{3651F84A-6045-456E-94B6-02CFE340CA6B}" dt="2023-08-18T02:43:52.243" v="552"/>
            <ac:spMkLst>
              <pc:docMk/>
              <pc:sldMasterMk cId="222926283" sldId="2147483745"/>
              <pc:sldLayoutMk cId="3228489189" sldId="2147483752"/>
              <ac:spMk id="24" creationId="{B25D1507-20FF-269C-BDAA-C1143ED3560B}"/>
            </ac:spMkLst>
          </pc:spChg>
          <pc:grpChg chg="add">
            <ac:chgData name="yoyok wijaya" userId="71936defaf05c39c" providerId="LiveId" clId="{3651F84A-6045-456E-94B6-02CFE340CA6B}" dt="2023-08-18T02:43:52.243" v="552"/>
            <ac:grpSpMkLst>
              <pc:docMk/>
              <pc:sldMasterMk cId="222926283" sldId="2147483745"/>
              <pc:sldLayoutMk cId="3228489189" sldId="2147483752"/>
              <ac:grpSpMk id="7" creationId="{AD1D46FA-A81F-322E-AE4D-6A49B3693EAE}"/>
            </ac:grpSpMkLst>
          </pc:grpChg>
          <pc:grpChg chg="add">
            <ac:chgData name="yoyok wijaya" userId="71936defaf05c39c" providerId="LiveId" clId="{3651F84A-6045-456E-94B6-02CFE340CA6B}" dt="2023-08-18T02:43:52.243" v="552"/>
            <ac:grpSpMkLst>
              <pc:docMk/>
              <pc:sldMasterMk cId="222926283" sldId="2147483745"/>
              <pc:sldLayoutMk cId="3228489189" sldId="2147483752"/>
              <ac:grpSpMk id="14" creationId="{5ABDB7C0-38ED-C4CF-C5E6-8C95A349921E}"/>
            </ac:grpSpMkLst>
          </pc:grpChg>
          <pc:grpChg chg="add">
            <ac:chgData name="yoyok wijaya" userId="71936defaf05c39c" providerId="LiveId" clId="{3651F84A-6045-456E-94B6-02CFE340CA6B}" dt="2023-08-18T02:43:52.243" v="552"/>
            <ac:grpSpMkLst>
              <pc:docMk/>
              <pc:sldMasterMk cId="222926283" sldId="2147483745"/>
              <pc:sldLayoutMk cId="3228489189" sldId="2147483752"/>
              <ac:grpSpMk id="17" creationId="{3A7258F1-E66B-B7D5-8832-B07340DD5716}"/>
            </ac:grpSpMkLst>
          </pc:grpChg>
          <pc:picChg chg="add">
            <ac:chgData name="yoyok wijaya" userId="71936defaf05c39c" providerId="LiveId" clId="{3651F84A-6045-456E-94B6-02CFE340CA6B}" dt="2023-08-18T02:43:52.243" v="552"/>
            <ac:picMkLst>
              <pc:docMk/>
              <pc:sldMasterMk cId="222926283" sldId="2147483745"/>
              <pc:sldLayoutMk cId="3228489189" sldId="2147483752"/>
              <ac:picMk id="6" creationId="{D8C9806B-F82B-0C20-E5C1-DA1126A4784A}"/>
            </ac:picMkLst>
          </pc:picChg>
        </pc:sldLayoutChg>
        <pc:sldLayoutChg chg="modTransition">
          <pc:chgData name="yoyok wijaya" userId="71936defaf05c39c" providerId="LiveId" clId="{3651F84A-6045-456E-94B6-02CFE340CA6B}" dt="2023-08-18T02:43:54.163" v="557"/>
          <pc:sldLayoutMkLst>
            <pc:docMk/>
            <pc:sldMasterMk cId="222926283" sldId="2147483745"/>
            <pc:sldLayoutMk cId="796615918" sldId="2147483753"/>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324785241" sldId="2147483754"/>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3518993541" sldId="2147483755"/>
          </pc:sldLayoutMkLst>
        </pc:sldLayoutChg>
        <pc:sldLayoutChg chg="modTransition">
          <pc:chgData name="yoyok wijaya" userId="71936defaf05c39c" providerId="LiveId" clId="{3651F84A-6045-456E-94B6-02CFE340CA6B}" dt="2023-08-18T02:43:54.163" v="557"/>
          <pc:sldLayoutMkLst>
            <pc:docMk/>
            <pc:sldMasterMk cId="222926283" sldId="2147483745"/>
            <pc:sldLayoutMk cId="1823082084" sldId="2147483756"/>
          </pc:sldLayoutMkLst>
        </pc:sldLayoutChg>
      </pc:sldMasterChg>
      <pc:sldMasterChg chg="modTransition modSldLayout">
        <pc:chgData name="yoyok wijaya" userId="71936defaf05c39c" providerId="LiveId" clId="{3651F84A-6045-456E-94B6-02CFE340CA6B}" dt="2023-08-18T02:44:03.132" v="558"/>
        <pc:sldMasterMkLst>
          <pc:docMk/>
          <pc:sldMasterMk cId="502883633" sldId="2147483745"/>
        </pc:sldMasterMkLst>
        <pc:sldLayoutChg chg="addSp modTransition">
          <pc:chgData name="yoyok wijaya" userId="71936defaf05c39c" providerId="LiveId" clId="{3651F84A-6045-456E-94B6-02CFE340CA6B}" dt="2023-08-18T02:44:03.132" v="558"/>
          <pc:sldLayoutMkLst>
            <pc:docMk/>
            <pc:sldMasterMk cId="502883633" sldId="2147483745"/>
            <pc:sldLayoutMk cId="2907334456" sldId="2147483747"/>
          </pc:sldLayoutMkLst>
          <pc:spChg chg="add">
            <ac:chgData name="yoyok wijaya" userId="71936defaf05c39c" providerId="LiveId" clId="{3651F84A-6045-456E-94B6-02CFE340CA6B}" dt="2023-08-18T02:44:03.132" v="558"/>
            <ac:spMkLst>
              <pc:docMk/>
              <pc:sldMasterMk cId="502883633" sldId="2147483745"/>
              <pc:sldLayoutMk cId="2907334456" sldId="2147483747"/>
              <ac:spMk id="8" creationId="{B5604355-397F-E27F-5C59-4AE1954AD066}"/>
            </ac:spMkLst>
          </pc:spChg>
          <pc:spChg chg="add">
            <ac:chgData name="yoyok wijaya" userId="71936defaf05c39c" providerId="LiveId" clId="{3651F84A-6045-456E-94B6-02CFE340CA6B}" dt="2023-08-18T02:44:03.132" v="558"/>
            <ac:spMkLst>
              <pc:docMk/>
              <pc:sldMasterMk cId="502883633" sldId="2147483745"/>
              <pc:sldLayoutMk cId="2907334456" sldId="2147483747"/>
              <ac:spMk id="9" creationId="{77EEF423-388D-658F-C85B-1AEB21584B95}"/>
            </ac:spMkLst>
          </pc:spChg>
          <pc:picChg chg="add">
            <ac:chgData name="yoyok wijaya" userId="71936defaf05c39c" providerId="LiveId" clId="{3651F84A-6045-456E-94B6-02CFE340CA6B}" dt="2023-08-18T02:44:03.132" v="558"/>
            <ac:picMkLst>
              <pc:docMk/>
              <pc:sldMasterMk cId="502883633" sldId="2147483745"/>
              <pc:sldLayoutMk cId="2907334456" sldId="2147483747"/>
              <ac:picMk id="7" creationId="{24192D50-C4A1-3D73-5C44-BD0266C7DC17}"/>
            </ac:picMkLst>
          </pc:picChg>
        </pc:sldLayoutChg>
        <pc:sldLayoutChg chg="modTransition">
          <pc:chgData name="yoyok wijaya" userId="71936defaf05c39c" providerId="LiveId" clId="{3651F84A-6045-456E-94B6-02CFE340CA6B}" dt="2023-08-18T02:44:03.132" v="558"/>
          <pc:sldLayoutMkLst>
            <pc:docMk/>
            <pc:sldMasterMk cId="502883633" sldId="2147483745"/>
            <pc:sldLayoutMk cId="2434978108" sldId="2147483748"/>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3931247407" sldId="2147483749"/>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3538289511" sldId="2147483750"/>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3371072242" sldId="2147483751"/>
          </pc:sldLayoutMkLst>
        </pc:sldLayoutChg>
        <pc:sldLayoutChg chg="addSp modTransition">
          <pc:chgData name="yoyok wijaya" userId="71936defaf05c39c" providerId="LiveId" clId="{3651F84A-6045-456E-94B6-02CFE340CA6B}" dt="2023-08-18T02:44:03.132" v="558"/>
          <pc:sldLayoutMkLst>
            <pc:docMk/>
            <pc:sldMasterMk cId="502883633" sldId="2147483745"/>
            <pc:sldLayoutMk cId="3724545114" sldId="2147483752"/>
          </pc:sldLayoutMkLst>
          <pc:spChg chg="add">
            <ac:chgData name="yoyok wijaya" userId="71936defaf05c39c" providerId="LiveId" clId="{3651F84A-6045-456E-94B6-02CFE340CA6B}" dt="2023-08-18T02:44:03.132" v="558"/>
            <ac:spMkLst>
              <pc:docMk/>
              <pc:sldMasterMk cId="502883633" sldId="2147483745"/>
              <pc:sldLayoutMk cId="3724545114" sldId="2147483752"/>
              <ac:spMk id="5" creationId="{5C04C89B-8179-867F-6223-7ABC01AEB943}"/>
            </ac:spMkLst>
          </pc:spChg>
          <pc:spChg chg="add">
            <ac:chgData name="yoyok wijaya" userId="71936defaf05c39c" providerId="LiveId" clId="{3651F84A-6045-456E-94B6-02CFE340CA6B}" dt="2023-08-18T02:44:03.132" v="558"/>
            <ac:spMkLst>
              <pc:docMk/>
              <pc:sldMasterMk cId="502883633" sldId="2147483745"/>
              <pc:sldLayoutMk cId="3724545114" sldId="2147483752"/>
              <ac:spMk id="10" creationId="{EA52582A-018A-57E0-A379-81922AD6FCEE}"/>
            </ac:spMkLst>
          </pc:spChg>
          <pc:spChg chg="add">
            <ac:chgData name="yoyok wijaya" userId="71936defaf05c39c" providerId="LiveId" clId="{3651F84A-6045-456E-94B6-02CFE340CA6B}" dt="2023-08-18T02:44:03.132" v="558"/>
            <ac:spMkLst>
              <pc:docMk/>
              <pc:sldMasterMk cId="502883633" sldId="2147483745"/>
              <pc:sldLayoutMk cId="3724545114" sldId="2147483752"/>
              <ac:spMk id="11" creationId="{3DE8FD26-5F37-AD82-A5D6-13E23A74824D}"/>
            </ac:spMkLst>
          </pc:spChg>
          <pc:spChg chg="add">
            <ac:chgData name="yoyok wijaya" userId="71936defaf05c39c" providerId="LiveId" clId="{3651F84A-6045-456E-94B6-02CFE340CA6B}" dt="2023-08-18T02:44:03.132" v="558"/>
            <ac:spMkLst>
              <pc:docMk/>
              <pc:sldMasterMk cId="502883633" sldId="2147483745"/>
              <pc:sldLayoutMk cId="3724545114" sldId="2147483752"/>
              <ac:spMk id="12" creationId="{99771C61-D914-89B5-E278-DC9E4E840A3D}"/>
            </ac:spMkLst>
          </pc:spChg>
          <pc:spChg chg="add">
            <ac:chgData name="yoyok wijaya" userId="71936defaf05c39c" providerId="LiveId" clId="{3651F84A-6045-456E-94B6-02CFE340CA6B}" dt="2023-08-18T02:44:03.132" v="558"/>
            <ac:spMkLst>
              <pc:docMk/>
              <pc:sldMasterMk cId="502883633" sldId="2147483745"/>
              <pc:sldLayoutMk cId="3724545114" sldId="2147483752"/>
              <ac:spMk id="13" creationId="{7514BED4-2CFB-2CB8-71F9-DC132FD9B9FA}"/>
            </ac:spMkLst>
          </pc:spChg>
          <pc:spChg chg="add">
            <ac:chgData name="yoyok wijaya" userId="71936defaf05c39c" providerId="LiveId" clId="{3651F84A-6045-456E-94B6-02CFE340CA6B}" dt="2023-08-18T02:44:03.132" v="558"/>
            <ac:spMkLst>
              <pc:docMk/>
              <pc:sldMasterMk cId="502883633" sldId="2147483745"/>
              <pc:sldLayoutMk cId="3724545114" sldId="2147483752"/>
              <ac:spMk id="20" creationId="{7359493B-985B-8477-4313-6759C4E609C1}"/>
            </ac:spMkLst>
          </pc:spChg>
          <pc:spChg chg="add">
            <ac:chgData name="yoyok wijaya" userId="71936defaf05c39c" providerId="LiveId" clId="{3651F84A-6045-456E-94B6-02CFE340CA6B}" dt="2023-08-18T02:44:03.132" v="558"/>
            <ac:spMkLst>
              <pc:docMk/>
              <pc:sldMasterMk cId="502883633" sldId="2147483745"/>
              <pc:sldLayoutMk cId="3724545114" sldId="2147483752"/>
              <ac:spMk id="21" creationId="{7405F2FE-EA48-7F8C-3EBD-1FAF4FC3C05B}"/>
            </ac:spMkLst>
          </pc:spChg>
          <pc:spChg chg="add">
            <ac:chgData name="yoyok wijaya" userId="71936defaf05c39c" providerId="LiveId" clId="{3651F84A-6045-456E-94B6-02CFE340CA6B}" dt="2023-08-18T02:44:03.132" v="558"/>
            <ac:spMkLst>
              <pc:docMk/>
              <pc:sldMasterMk cId="502883633" sldId="2147483745"/>
              <pc:sldLayoutMk cId="3724545114" sldId="2147483752"/>
              <ac:spMk id="22" creationId="{2E9F7D99-E98A-C823-9F9C-67883089A8FB}"/>
            </ac:spMkLst>
          </pc:spChg>
          <pc:spChg chg="add">
            <ac:chgData name="yoyok wijaya" userId="71936defaf05c39c" providerId="LiveId" clId="{3651F84A-6045-456E-94B6-02CFE340CA6B}" dt="2023-08-18T02:44:03.132" v="558"/>
            <ac:spMkLst>
              <pc:docMk/>
              <pc:sldMasterMk cId="502883633" sldId="2147483745"/>
              <pc:sldLayoutMk cId="3724545114" sldId="2147483752"/>
              <ac:spMk id="23" creationId="{949AA8D4-0377-0727-55DE-39AD51B60166}"/>
            </ac:spMkLst>
          </pc:spChg>
          <pc:spChg chg="add">
            <ac:chgData name="yoyok wijaya" userId="71936defaf05c39c" providerId="LiveId" clId="{3651F84A-6045-456E-94B6-02CFE340CA6B}" dt="2023-08-18T02:44:03.132" v="558"/>
            <ac:spMkLst>
              <pc:docMk/>
              <pc:sldMasterMk cId="502883633" sldId="2147483745"/>
              <pc:sldLayoutMk cId="3724545114" sldId="2147483752"/>
              <ac:spMk id="24" creationId="{022A4DF7-E5F0-4BB6-B6F9-0982A179BFF9}"/>
            </ac:spMkLst>
          </pc:spChg>
          <pc:grpChg chg="add">
            <ac:chgData name="yoyok wijaya" userId="71936defaf05c39c" providerId="LiveId" clId="{3651F84A-6045-456E-94B6-02CFE340CA6B}" dt="2023-08-18T02:44:03.132" v="558"/>
            <ac:grpSpMkLst>
              <pc:docMk/>
              <pc:sldMasterMk cId="502883633" sldId="2147483745"/>
              <pc:sldLayoutMk cId="3724545114" sldId="2147483752"/>
              <ac:grpSpMk id="7" creationId="{E654F98B-AAEF-9259-ED41-DB525D2E896A}"/>
            </ac:grpSpMkLst>
          </pc:grpChg>
          <pc:grpChg chg="add">
            <ac:chgData name="yoyok wijaya" userId="71936defaf05c39c" providerId="LiveId" clId="{3651F84A-6045-456E-94B6-02CFE340CA6B}" dt="2023-08-18T02:44:03.132" v="558"/>
            <ac:grpSpMkLst>
              <pc:docMk/>
              <pc:sldMasterMk cId="502883633" sldId="2147483745"/>
              <pc:sldLayoutMk cId="3724545114" sldId="2147483752"/>
              <ac:grpSpMk id="14" creationId="{068038D1-C095-FF86-6AB1-C9CC291C3A7F}"/>
            </ac:grpSpMkLst>
          </pc:grpChg>
          <pc:grpChg chg="add">
            <ac:chgData name="yoyok wijaya" userId="71936defaf05c39c" providerId="LiveId" clId="{3651F84A-6045-456E-94B6-02CFE340CA6B}" dt="2023-08-18T02:44:03.132" v="558"/>
            <ac:grpSpMkLst>
              <pc:docMk/>
              <pc:sldMasterMk cId="502883633" sldId="2147483745"/>
              <pc:sldLayoutMk cId="3724545114" sldId="2147483752"/>
              <ac:grpSpMk id="17" creationId="{90E886AA-6805-DAA2-B37B-96ED934DA322}"/>
            </ac:grpSpMkLst>
          </pc:grpChg>
          <pc:picChg chg="add">
            <ac:chgData name="yoyok wijaya" userId="71936defaf05c39c" providerId="LiveId" clId="{3651F84A-6045-456E-94B6-02CFE340CA6B}" dt="2023-08-18T02:44:03.132" v="558"/>
            <ac:picMkLst>
              <pc:docMk/>
              <pc:sldMasterMk cId="502883633" sldId="2147483745"/>
              <pc:sldLayoutMk cId="3724545114" sldId="2147483752"/>
              <ac:picMk id="6" creationId="{BE3FE2D9-2D39-FB2A-511A-09AFC0E3C1FB}"/>
            </ac:picMkLst>
          </pc:picChg>
        </pc:sldLayoutChg>
        <pc:sldLayoutChg chg="modTransition">
          <pc:chgData name="yoyok wijaya" userId="71936defaf05c39c" providerId="LiveId" clId="{3651F84A-6045-456E-94B6-02CFE340CA6B}" dt="2023-08-18T02:44:03.132" v="558"/>
          <pc:sldLayoutMkLst>
            <pc:docMk/>
            <pc:sldMasterMk cId="502883633" sldId="2147483745"/>
            <pc:sldLayoutMk cId="624951893" sldId="2147483753"/>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2630671530" sldId="2147483754"/>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3586395792" sldId="2147483755"/>
          </pc:sldLayoutMkLst>
        </pc:sldLayoutChg>
        <pc:sldLayoutChg chg="modTransition">
          <pc:chgData name="yoyok wijaya" userId="71936defaf05c39c" providerId="LiveId" clId="{3651F84A-6045-456E-94B6-02CFE340CA6B}" dt="2023-08-18T02:44:03.132" v="558"/>
          <pc:sldLayoutMkLst>
            <pc:docMk/>
            <pc:sldMasterMk cId="502883633" sldId="2147483745"/>
            <pc:sldLayoutMk cId="281480901" sldId="2147483756"/>
          </pc:sldLayoutMkLst>
        </pc:sldLayoutChg>
      </pc:sldMasterChg>
    </pc:docChg>
  </pc:docChgLst>
  <pc:docChgLst>
    <pc:chgData name="yoyok wijaya" userId="71936defaf05c39c" providerId="LiveId" clId="{74962E7B-88C9-4E3A-8D05-B439F63849F3}"/>
    <pc:docChg chg="addSld delSld modSld">
      <pc:chgData name="yoyok wijaya" userId="71936defaf05c39c" providerId="LiveId" clId="{74962E7B-88C9-4E3A-8D05-B439F63849F3}" dt="2023-10-23T06:06:07.879" v="1"/>
      <pc:docMkLst>
        <pc:docMk/>
      </pc:docMkLst>
      <pc:sldChg chg="del">
        <pc:chgData name="yoyok wijaya" userId="71936defaf05c39c" providerId="LiveId" clId="{74962E7B-88C9-4E3A-8D05-B439F63849F3}" dt="2023-10-23T06:06:01.844" v="0" actId="2696"/>
        <pc:sldMkLst>
          <pc:docMk/>
          <pc:sldMk cId="312363268" sldId="1439"/>
        </pc:sldMkLst>
      </pc:sldChg>
      <pc:sldChg chg="add">
        <pc:chgData name="yoyok wijaya" userId="71936defaf05c39c" providerId="LiveId" clId="{74962E7B-88C9-4E3A-8D05-B439F63849F3}" dt="2023-10-23T06:06:07.879" v="1"/>
        <pc:sldMkLst>
          <pc:docMk/>
          <pc:sldMk cId="1479047285" sldId="14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8386B-BF97-4ABB-B123-64F268AB3A31}"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E464074A-6B82-4DB6-9399-CC7A35E9D356}">
      <dgm:prSet/>
      <dgm:spPr/>
      <dgm:t>
        <a:bodyPr/>
        <a:lstStyle/>
        <a:p>
          <a:r>
            <a:rPr lang="id-ID" dirty="0">
              <a:latin typeface="Aptos" panose="020B0004020202020204" pitchFamily="34" charset="0"/>
            </a:rPr>
            <a:t>FAKTOR MANUSIA</a:t>
          </a:r>
          <a:r>
            <a:rPr lang="en-US" dirty="0">
              <a:latin typeface="Aptos" panose="020B0004020202020204" pitchFamily="34" charset="0"/>
            </a:rPr>
            <a:t>.</a:t>
          </a:r>
        </a:p>
      </dgm:t>
    </dgm:pt>
    <dgm:pt modelId="{D3835CBF-F7E5-4585-81A9-247D6BB24FCA}" type="parTrans" cxnId="{021D488C-719D-47F3-82B8-16AD3FDAFFD8}">
      <dgm:prSet/>
      <dgm:spPr/>
      <dgm:t>
        <a:bodyPr/>
        <a:lstStyle/>
        <a:p>
          <a:endParaRPr lang="en-US" dirty="0">
            <a:solidFill>
              <a:srgbClr val="C00000"/>
            </a:solidFill>
            <a:latin typeface="Aptos" panose="020B0004020202020204" pitchFamily="34" charset="0"/>
          </a:endParaRPr>
        </a:p>
      </dgm:t>
    </dgm:pt>
    <dgm:pt modelId="{6A48792B-740B-4BDC-A840-1B7CBA0D3315}" type="sibTrans" cxnId="{021D488C-719D-47F3-82B8-16AD3FDAFFD8}">
      <dgm:prSet/>
      <dgm:spPr/>
      <dgm:t>
        <a:bodyPr/>
        <a:lstStyle/>
        <a:p>
          <a:endParaRPr lang="en-US" dirty="0">
            <a:solidFill>
              <a:srgbClr val="C00000"/>
            </a:solidFill>
            <a:latin typeface="Aptos" panose="020B0004020202020204" pitchFamily="34" charset="0"/>
          </a:endParaRPr>
        </a:p>
      </dgm:t>
    </dgm:pt>
    <dgm:pt modelId="{FD2815D1-A6EF-4B40-B368-C9E2049669C1}">
      <dgm:prSet/>
      <dgm:spPr/>
      <dgm:t>
        <a:bodyPr/>
        <a:lstStyle/>
        <a:p>
          <a:r>
            <a:rPr lang="id-ID" dirty="0">
              <a:latin typeface="Aptos" panose="020B0004020202020204" pitchFamily="34" charset="0"/>
            </a:rPr>
            <a:t>FAKTOR ALAM</a:t>
          </a:r>
          <a:r>
            <a:rPr lang="en-US" dirty="0">
              <a:latin typeface="Aptos" panose="020B0004020202020204" pitchFamily="34" charset="0"/>
            </a:rPr>
            <a:t>.</a:t>
          </a:r>
        </a:p>
      </dgm:t>
    </dgm:pt>
    <dgm:pt modelId="{D5705D7B-F78E-42B1-92AC-524FE7841DED}" type="parTrans" cxnId="{8E3F0180-3E85-4DB9-BA16-7B3160098CF1}">
      <dgm:prSet/>
      <dgm:spPr/>
      <dgm:t>
        <a:bodyPr/>
        <a:lstStyle/>
        <a:p>
          <a:endParaRPr lang="en-US" dirty="0">
            <a:solidFill>
              <a:srgbClr val="C00000"/>
            </a:solidFill>
            <a:latin typeface="Aptos" panose="020B0004020202020204" pitchFamily="34" charset="0"/>
          </a:endParaRPr>
        </a:p>
      </dgm:t>
    </dgm:pt>
    <dgm:pt modelId="{E2C4D6EE-EB8A-4CA1-A7AE-7F5EBD362B06}" type="sibTrans" cxnId="{8E3F0180-3E85-4DB9-BA16-7B3160098CF1}">
      <dgm:prSet/>
      <dgm:spPr/>
      <dgm:t>
        <a:bodyPr/>
        <a:lstStyle/>
        <a:p>
          <a:endParaRPr lang="en-US" dirty="0">
            <a:solidFill>
              <a:srgbClr val="C00000"/>
            </a:solidFill>
            <a:latin typeface="Aptos" panose="020B0004020202020204" pitchFamily="34" charset="0"/>
          </a:endParaRPr>
        </a:p>
      </dgm:t>
    </dgm:pt>
    <dgm:pt modelId="{4145D04A-3085-433A-9592-D235B2A226E7}">
      <dgm:prSet/>
      <dgm:spPr/>
      <dgm:t>
        <a:bodyPr/>
        <a:lstStyle/>
        <a:p>
          <a:r>
            <a:rPr lang="id-ID" dirty="0">
              <a:latin typeface="Aptos" panose="020B0004020202020204" pitchFamily="34" charset="0"/>
            </a:rPr>
            <a:t>FAKTOR TEKNIS</a:t>
          </a:r>
          <a:r>
            <a:rPr lang="en-US" dirty="0">
              <a:latin typeface="Aptos" panose="020B0004020202020204" pitchFamily="34" charset="0"/>
            </a:rPr>
            <a:t>.</a:t>
          </a:r>
        </a:p>
      </dgm:t>
    </dgm:pt>
    <dgm:pt modelId="{7C1E73D1-AC93-4F81-8AB0-9F2FC23C6AA8}" type="parTrans" cxnId="{01B61B5E-ABB6-4045-BC15-26F07C9E1FC7}">
      <dgm:prSet/>
      <dgm:spPr/>
      <dgm:t>
        <a:bodyPr/>
        <a:lstStyle/>
        <a:p>
          <a:endParaRPr lang="en-US" dirty="0">
            <a:solidFill>
              <a:srgbClr val="C00000"/>
            </a:solidFill>
            <a:latin typeface="Aptos" panose="020B0004020202020204" pitchFamily="34" charset="0"/>
          </a:endParaRPr>
        </a:p>
      </dgm:t>
    </dgm:pt>
    <dgm:pt modelId="{2B761038-BDB8-4D8B-A71B-28C831589C2C}" type="sibTrans" cxnId="{01B61B5E-ABB6-4045-BC15-26F07C9E1FC7}">
      <dgm:prSet/>
      <dgm:spPr/>
      <dgm:t>
        <a:bodyPr/>
        <a:lstStyle/>
        <a:p>
          <a:endParaRPr lang="en-US" dirty="0">
            <a:solidFill>
              <a:srgbClr val="C00000"/>
            </a:solidFill>
            <a:latin typeface="Aptos" panose="020B0004020202020204" pitchFamily="34" charset="0"/>
          </a:endParaRPr>
        </a:p>
      </dgm:t>
    </dgm:pt>
    <dgm:pt modelId="{75A6A96C-36CE-449E-BB60-C281C9821A03}" type="pres">
      <dgm:prSet presAssocID="{1358386B-BF97-4ABB-B123-64F268AB3A31}" presName="linearFlow" presStyleCnt="0">
        <dgm:presLayoutVars>
          <dgm:dir/>
          <dgm:resizeHandles val="exact"/>
        </dgm:presLayoutVars>
      </dgm:prSet>
      <dgm:spPr/>
    </dgm:pt>
    <dgm:pt modelId="{20859700-256C-4110-9362-A9EBBA7E488A}" type="pres">
      <dgm:prSet presAssocID="{E464074A-6B82-4DB6-9399-CC7A35E9D356}" presName="composite" presStyleCnt="0"/>
      <dgm:spPr/>
    </dgm:pt>
    <dgm:pt modelId="{D3007A10-45D2-4F4D-B82B-4A180D6B1770}" type="pres">
      <dgm:prSet presAssocID="{E464074A-6B82-4DB6-9399-CC7A35E9D356}" presName="imgShp" presStyleLbl="fgImgPlace1" presStyleIdx="0" presStyleCnt="3"/>
      <dgm:spPr/>
    </dgm:pt>
    <dgm:pt modelId="{0A9643F6-748B-42D7-BCC0-83C57C33C898}" type="pres">
      <dgm:prSet presAssocID="{E464074A-6B82-4DB6-9399-CC7A35E9D356}" presName="txShp" presStyleLbl="node1" presStyleIdx="0" presStyleCnt="3">
        <dgm:presLayoutVars>
          <dgm:bulletEnabled val="1"/>
        </dgm:presLayoutVars>
      </dgm:prSet>
      <dgm:spPr/>
    </dgm:pt>
    <dgm:pt modelId="{77779422-08E4-4AB5-A3D5-B42E3AFF9DC2}" type="pres">
      <dgm:prSet presAssocID="{6A48792B-740B-4BDC-A840-1B7CBA0D3315}" presName="spacing" presStyleCnt="0"/>
      <dgm:spPr/>
    </dgm:pt>
    <dgm:pt modelId="{AC9336D8-1DF1-42A5-AAE8-76D323213743}" type="pres">
      <dgm:prSet presAssocID="{FD2815D1-A6EF-4B40-B368-C9E2049669C1}" presName="composite" presStyleCnt="0"/>
      <dgm:spPr/>
    </dgm:pt>
    <dgm:pt modelId="{D7FF8610-65D7-491C-A3F0-70EC89B159A5}" type="pres">
      <dgm:prSet presAssocID="{FD2815D1-A6EF-4B40-B368-C9E2049669C1}" presName="imgShp" presStyleLbl="fgImgPlace1" presStyleIdx="1" presStyleCnt="3"/>
      <dgm:spPr/>
    </dgm:pt>
    <dgm:pt modelId="{2A134F1E-8993-476E-B193-03E7E0FEA63B}" type="pres">
      <dgm:prSet presAssocID="{FD2815D1-A6EF-4B40-B368-C9E2049669C1}" presName="txShp" presStyleLbl="node1" presStyleIdx="1" presStyleCnt="3">
        <dgm:presLayoutVars>
          <dgm:bulletEnabled val="1"/>
        </dgm:presLayoutVars>
      </dgm:prSet>
      <dgm:spPr/>
    </dgm:pt>
    <dgm:pt modelId="{F3B1BDC5-CF0B-40BA-A340-D9283870E04F}" type="pres">
      <dgm:prSet presAssocID="{E2C4D6EE-EB8A-4CA1-A7AE-7F5EBD362B06}" presName="spacing" presStyleCnt="0"/>
      <dgm:spPr/>
    </dgm:pt>
    <dgm:pt modelId="{877CC28D-78C7-4CBF-9F56-126F055A8C31}" type="pres">
      <dgm:prSet presAssocID="{4145D04A-3085-433A-9592-D235B2A226E7}" presName="composite" presStyleCnt="0"/>
      <dgm:spPr/>
    </dgm:pt>
    <dgm:pt modelId="{A0494C60-6AF4-466E-9D52-BE67245311AF}" type="pres">
      <dgm:prSet presAssocID="{4145D04A-3085-433A-9592-D235B2A226E7}" presName="imgShp" presStyleLbl="fgImgPlace1" presStyleIdx="2" presStyleCnt="3"/>
      <dgm:spPr/>
    </dgm:pt>
    <dgm:pt modelId="{F76848A7-A27F-4222-90D8-8653475586BB}" type="pres">
      <dgm:prSet presAssocID="{4145D04A-3085-433A-9592-D235B2A226E7}" presName="txShp" presStyleLbl="node1" presStyleIdx="2" presStyleCnt="3">
        <dgm:presLayoutVars>
          <dgm:bulletEnabled val="1"/>
        </dgm:presLayoutVars>
      </dgm:prSet>
      <dgm:spPr/>
    </dgm:pt>
  </dgm:ptLst>
  <dgm:cxnLst>
    <dgm:cxn modelId="{53ACBD19-8E2E-4746-BE02-C1FDF7D9EBF0}" type="presOf" srcId="{4145D04A-3085-433A-9592-D235B2A226E7}" destId="{F76848A7-A27F-4222-90D8-8653475586BB}" srcOrd="0" destOrd="0" presId="urn:microsoft.com/office/officeart/2005/8/layout/vList3"/>
    <dgm:cxn modelId="{01B61B5E-ABB6-4045-BC15-26F07C9E1FC7}" srcId="{1358386B-BF97-4ABB-B123-64F268AB3A31}" destId="{4145D04A-3085-433A-9592-D235B2A226E7}" srcOrd="2" destOrd="0" parTransId="{7C1E73D1-AC93-4F81-8AB0-9F2FC23C6AA8}" sibTransId="{2B761038-BDB8-4D8B-A71B-28C831589C2C}"/>
    <dgm:cxn modelId="{3F6B227A-1DCF-4EDA-9B1F-905E5C87DE7A}" type="presOf" srcId="{1358386B-BF97-4ABB-B123-64F268AB3A31}" destId="{75A6A96C-36CE-449E-BB60-C281C9821A03}" srcOrd="0" destOrd="0" presId="urn:microsoft.com/office/officeart/2005/8/layout/vList3"/>
    <dgm:cxn modelId="{8E3F0180-3E85-4DB9-BA16-7B3160098CF1}" srcId="{1358386B-BF97-4ABB-B123-64F268AB3A31}" destId="{FD2815D1-A6EF-4B40-B368-C9E2049669C1}" srcOrd="1" destOrd="0" parTransId="{D5705D7B-F78E-42B1-92AC-524FE7841DED}" sibTransId="{E2C4D6EE-EB8A-4CA1-A7AE-7F5EBD362B06}"/>
    <dgm:cxn modelId="{021D488C-719D-47F3-82B8-16AD3FDAFFD8}" srcId="{1358386B-BF97-4ABB-B123-64F268AB3A31}" destId="{E464074A-6B82-4DB6-9399-CC7A35E9D356}" srcOrd="0" destOrd="0" parTransId="{D3835CBF-F7E5-4585-81A9-247D6BB24FCA}" sibTransId="{6A48792B-740B-4BDC-A840-1B7CBA0D3315}"/>
    <dgm:cxn modelId="{0FEB8EE7-8818-40FC-BD48-A4A9EAB67B02}" type="presOf" srcId="{FD2815D1-A6EF-4B40-B368-C9E2049669C1}" destId="{2A134F1E-8993-476E-B193-03E7E0FEA63B}" srcOrd="0" destOrd="0" presId="urn:microsoft.com/office/officeart/2005/8/layout/vList3"/>
    <dgm:cxn modelId="{CE2058F2-7FA8-471D-AF9B-006562BECAEE}" type="presOf" srcId="{E464074A-6B82-4DB6-9399-CC7A35E9D356}" destId="{0A9643F6-748B-42D7-BCC0-83C57C33C898}" srcOrd="0" destOrd="0" presId="urn:microsoft.com/office/officeart/2005/8/layout/vList3"/>
    <dgm:cxn modelId="{486DE850-2614-45DC-8CDF-2154A41D8920}" type="presParOf" srcId="{75A6A96C-36CE-449E-BB60-C281C9821A03}" destId="{20859700-256C-4110-9362-A9EBBA7E488A}" srcOrd="0" destOrd="0" presId="urn:microsoft.com/office/officeart/2005/8/layout/vList3"/>
    <dgm:cxn modelId="{4EDB2B12-A304-4837-B1EB-BC4E0E7DD4B8}" type="presParOf" srcId="{20859700-256C-4110-9362-A9EBBA7E488A}" destId="{D3007A10-45D2-4F4D-B82B-4A180D6B1770}" srcOrd="0" destOrd="0" presId="urn:microsoft.com/office/officeart/2005/8/layout/vList3"/>
    <dgm:cxn modelId="{9728E75B-F4D8-4AC9-B6B4-77C3B6405ADA}" type="presParOf" srcId="{20859700-256C-4110-9362-A9EBBA7E488A}" destId="{0A9643F6-748B-42D7-BCC0-83C57C33C898}" srcOrd="1" destOrd="0" presId="urn:microsoft.com/office/officeart/2005/8/layout/vList3"/>
    <dgm:cxn modelId="{0BAD461A-50C8-4352-9670-D5A2A3FC9101}" type="presParOf" srcId="{75A6A96C-36CE-449E-BB60-C281C9821A03}" destId="{77779422-08E4-4AB5-A3D5-B42E3AFF9DC2}" srcOrd="1" destOrd="0" presId="urn:microsoft.com/office/officeart/2005/8/layout/vList3"/>
    <dgm:cxn modelId="{FF169480-2406-4369-AB45-A46F3F0E9324}" type="presParOf" srcId="{75A6A96C-36CE-449E-BB60-C281C9821A03}" destId="{AC9336D8-1DF1-42A5-AAE8-76D323213743}" srcOrd="2" destOrd="0" presId="urn:microsoft.com/office/officeart/2005/8/layout/vList3"/>
    <dgm:cxn modelId="{34CF9952-845C-481C-B6DF-E13F4B878008}" type="presParOf" srcId="{AC9336D8-1DF1-42A5-AAE8-76D323213743}" destId="{D7FF8610-65D7-491C-A3F0-70EC89B159A5}" srcOrd="0" destOrd="0" presId="urn:microsoft.com/office/officeart/2005/8/layout/vList3"/>
    <dgm:cxn modelId="{1E039C56-70CD-4924-B5A6-6BE2861F1DCE}" type="presParOf" srcId="{AC9336D8-1DF1-42A5-AAE8-76D323213743}" destId="{2A134F1E-8993-476E-B193-03E7E0FEA63B}" srcOrd="1" destOrd="0" presId="urn:microsoft.com/office/officeart/2005/8/layout/vList3"/>
    <dgm:cxn modelId="{05782767-07B4-4B34-98AB-651E0436EEBC}" type="presParOf" srcId="{75A6A96C-36CE-449E-BB60-C281C9821A03}" destId="{F3B1BDC5-CF0B-40BA-A340-D9283870E04F}" srcOrd="3" destOrd="0" presId="urn:microsoft.com/office/officeart/2005/8/layout/vList3"/>
    <dgm:cxn modelId="{1910EA0F-BC9B-4533-8673-421574846B4C}" type="presParOf" srcId="{75A6A96C-36CE-449E-BB60-C281C9821A03}" destId="{877CC28D-78C7-4CBF-9F56-126F055A8C31}" srcOrd="4" destOrd="0" presId="urn:microsoft.com/office/officeart/2005/8/layout/vList3"/>
    <dgm:cxn modelId="{A7683F6B-5495-4F9D-B909-2BCF225B25B4}" type="presParOf" srcId="{877CC28D-78C7-4CBF-9F56-126F055A8C31}" destId="{A0494C60-6AF4-466E-9D52-BE67245311AF}" srcOrd="0" destOrd="0" presId="urn:microsoft.com/office/officeart/2005/8/layout/vList3"/>
    <dgm:cxn modelId="{C661BEB9-E9CB-4B16-B4B1-4889D382A828}" type="presParOf" srcId="{877CC28D-78C7-4CBF-9F56-126F055A8C31}" destId="{F76848A7-A27F-4222-90D8-8653475586B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BD6D45-878E-41C0-9DCB-2F3182F430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36B1A8-B0E2-41AF-BE87-3BFB92E99736}">
      <dgm:prSet/>
      <dgm:spPr/>
      <dgm:t>
        <a:bodyPr/>
        <a:lstStyle/>
        <a:p>
          <a:r>
            <a:rPr lang="id-ID" b="1" dirty="0"/>
            <a:t>PELAJARAN YANG DAPAT DIPETIK (</a:t>
          </a:r>
          <a:r>
            <a:rPr lang="id-ID" b="1" i="1" dirty="0"/>
            <a:t>LESSONS LEARNT</a:t>
          </a:r>
          <a:r>
            <a:rPr lang="id-ID" b="1" dirty="0"/>
            <a:t>):</a:t>
          </a:r>
          <a:endParaRPr lang="en-US" b="1" dirty="0"/>
        </a:p>
      </dgm:t>
    </dgm:pt>
    <dgm:pt modelId="{0858B675-F2BE-4B69-99D4-207F165ED645}" type="parTrans" cxnId="{EBB131F1-D647-4D75-974B-E35705E94C52}">
      <dgm:prSet/>
      <dgm:spPr/>
      <dgm:t>
        <a:bodyPr/>
        <a:lstStyle/>
        <a:p>
          <a:endParaRPr lang="en-US" b="1" dirty="0"/>
        </a:p>
      </dgm:t>
    </dgm:pt>
    <dgm:pt modelId="{01770280-2B0F-48DA-8D6B-F77BC1825261}" type="sibTrans" cxnId="{EBB131F1-D647-4D75-974B-E35705E94C52}">
      <dgm:prSet/>
      <dgm:spPr/>
      <dgm:t>
        <a:bodyPr/>
        <a:lstStyle/>
        <a:p>
          <a:endParaRPr lang="en-US" b="1" dirty="0"/>
        </a:p>
      </dgm:t>
    </dgm:pt>
    <dgm:pt modelId="{D8E14C65-2FDA-46E9-9333-44E05CBFFD3E}">
      <dgm:prSet/>
      <dgm:spPr/>
      <dgm:t>
        <a:bodyPr/>
        <a:lstStyle/>
        <a:p>
          <a:r>
            <a:rPr lang="id-ID" b="1" dirty="0"/>
            <a:t>KODAL YANG MENGENDALIKAN KRI SEYOGYANYA MENGERTI KARAKTERISTIK KAPAL YANG AKAN DITUGASKAN SEHINGGA PENGGUNAAN KRI DAPAT SESUAI DENGAN TUGAS DAN FUNGSINYA DENGAN TETAP MEMPERHATIKAN KONDISI LINGKUNGAN, GEOGRAFIS, KEDALAMAN LAUT DAN CUACA.</a:t>
          </a:r>
          <a:endParaRPr lang="en-US" b="1" dirty="0"/>
        </a:p>
      </dgm:t>
    </dgm:pt>
    <dgm:pt modelId="{EEFC097C-FD9C-4CCE-BDA8-303CC18DAB46}" type="parTrans" cxnId="{E1ABDA7F-7A9C-4E9D-B846-3EFE00C97E3F}">
      <dgm:prSet/>
      <dgm:spPr/>
      <dgm:t>
        <a:bodyPr/>
        <a:lstStyle/>
        <a:p>
          <a:endParaRPr lang="en-US" b="1" dirty="0"/>
        </a:p>
      </dgm:t>
    </dgm:pt>
    <dgm:pt modelId="{0DABDA0D-35F1-48EE-851E-07D26B86502C}" type="sibTrans" cxnId="{E1ABDA7F-7A9C-4E9D-B846-3EFE00C97E3F}">
      <dgm:prSet/>
      <dgm:spPr/>
      <dgm:t>
        <a:bodyPr/>
        <a:lstStyle/>
        <a:p>
          <a:endParaRPr lang="en-US" b="1" dirty="0"/>
        </a:p>
      </dgm:t>
    </dgm:pt>
    <dgm:pt modelId="{46798F84-7A0B-40ED-967A-DAF3025A4B8C}">
      <dgm:prSet/>
      <dgm:spPr/>
      <dgm:t>
        <a:bodyPr/>
        <a:lstStyle/>
        <a:p>
          <a:r>
            <a:rPr lang="id-ID" b="1" dirty="0"/>
            <a:t>MELAKSANAKAN PROSEDUR MUAT YANG TEPAT, BAIK MENYANGKUT PENYUSUNAN, PENEMPATAN MAUPUN PENGIKATAN MUATAN AKAN MEMPERKECIL TIMBULNYA RESIKO KEHILANGAN STABILITAS KAPAL.</a:t>
          </a:r>
          <a:endParaRPr lang="en-US" b="1" dirty="0"/>
        </a:p>
      </dgm:t>
    </dgm:pt>
    <dgm:pt modelId="{6FAA2ADE-A835-41D1-A006-019C0E2B21AA}" type="parTrans" cxnId="{11F75921-24A3-4F7C-B603-8B95132D13E6}">
      <dgm:prSet/>
      <dgm:spPr/>
      <dgm:t>
        <a:bodyPr/>
        <a:lstStyle/>
        <a:p>
          <a:endParaRPr lang="en-US" b="1" dirty="0"/>
        </a:p>
      </dgm:t>
    </dgm:pt>
    <dgm:pt modelId="{9638903B-58FA-4F96-8B72-ED0D003AB0B7}" type="sibTrans" cxnId="{11F75921-24A3-4F7C-B603-8B95132D13E6}">
      <dgm:prSet/>
      <dgm:spPr/>
      <dgm:t>
        <a:bodyPr/>
        <a:lstStyle/>
        <a:p>
          <a:endParaRPr lang="en-US" b="1" dirty="0"/>
        </a:p>
      </dgm:t>
    </dgm:pt>
    <dgm:pt modelId="{F121503A-88CD-4790-AD66-8FEB7286DC44}">
      <dgm:prSet/>
      <dgm:spPr/>
      <dgm:t>
        <a:bodyPr/>
        <a:lstStyle/>
        <a:p>
          <a:r>
            <a:rPr lang="id-ID" b="1" dirty="0"/>
            <a:t>KOMANDAN SEHARUSNYA MENGERTI KONDISI ALUT/MATERIAL KAPAL SEHINGGA DAPAT MENYESUAIKAN DALAM PELAKSAAAN TUGAS YANG DIBERIKAN JIKA MENGANDUNG RESIKO YANG TINGGI MISALNYA DENGAN MENGURANGI JUMLAH MUATAN SESUAI DENGAN KONDISI AMAN KAPAL.</a:t>
          </a:r>
          <a:endParaRPr lang="en-US" b="1" dirty="0"/>
        </a:p>
      </dgm:t>
    </dgm:pt>
    <dgm:pt modelId="{BC441665-BABF-42B3-99AD-5AE57EB2FDA2}" type="parTrans" cxnId="{74CAA4F9-ACAF-454B-92DC-74CFE954AE65}">
      <dgm:prSet/>
      <dgm:spPr/>
      <dgm:t>
        <a:bodyPr/>
        <a:lstStyle/>
        <a:p>
          <a:endParaRPr lang="en-US" b="1" dirty="0"/>
        </a:p>
      </dgm:t>
    </dgm:pt>
    <dgm:pt modelId="{3DAC0561-E9B7-4490-9625-C4D62D3CEF0D}" type="sibTrans" cxnId="{74CAA4F9-ACAF-454B-92DC-74CFE954AE65}">
      <dgm:prSet/>
      <dgm:spPr/>
      <dgm:t>
        <a:bodyPr/>
        <a:lstStyle/>
        <a:p>
          <a:endParaRPr lang="en-US" b="1" dirty="0"/>
        </a:p>
      </dgm:t>
    </dgm:pt>
    <dgm:pt modelId="{526A5636-01B8-421A-86AB-3A5CAB87B9C1}">
      <dgm:prSet/>
      <dgm:spPr/>
      <dgm:t>
        <a:bodyPr/>
        <a:lstStyle/>
        <a:p>
          <a:r>
            <a:rPr lang="id-ID" b="1" dirty="0"/>
            <a:t>MELAKSANAKAN PEMERIKSAAN MUATAN SECARA BERKALA PADA SAAT BERLAYAR UNTUK MENGETAHUI KONDISI MUATAN SECARA LANGSUNG DAN MENGANTISIPASI JIKA ADA PENGIKATAN BARANG YANG KENDOR ATAU LEPAS MAUPUN PERGESERAN MUATAN KARENA OMBAK.</a:t>
          </a:r>
          <a:endParaRPr lang="en-US" b="1" dirty="0"/>
        </a:p>
      </dgm:t>
    </dgm:pt>
    <dgm:pt modelId="{04092959-AFC4-4C2D-9B3D-5C9C6F6137EE}" type="parTrans" cxnId="{63D17D4C-0FBD-42DB-9178-1F3E3B930CE0}">
      <dgm:prSet/>
      <dgm:spPr/>
      <dgm:t>
        <a:bodyPr/>
        <a:lstStyle/>
        <a:p>
          <a:endParaRPr lang="en-US" b="1" dirty="0"/>
        </a:p>
      </dgm:t>
    </dgm:pt>
    <dgm:pt modelId="{44647C50-24C6-4A6B-8186-B2BE1293EB49}" type="sibTrans" cxnId="{63D17D4C-0FBD-42DB-9178-1F3E3B930CE0}">
      <dgm:prSet/>
      <dgm:spPr/>
      <dgm:t>
        <a:bodyPr/>
        <a:lstStyle/>
        <a:p>
          <a:endParaRPr lang="en-US" b="1" dirty="0"/>
        </a:p>
      </dgm:t>
    </dgm:pt>
    <dgm:pt modelId="{84F348C1-CF26-4DE0-995F-D3333C4706D8}" type="pres">
      <dgm:prSet presAssocID="{CDBD6D45-878E-41C0-9DCB-2F3182F43067}" presName="linear" presStyleCnt="0">
        <dgm:presLayoutVars>
          <dgm:animLvl val="lvl"/>
          <dgm:resizeHandles val="exact"/>
        </dgm:presLayoutVars>
      </dgm:prSet>
      <dgm:spPr/>
    </dgm:pt>
    <dgm:pt modelId="{73314614-0A23-4048-8E77-BC1C2A1ACA47}" type="pres">
      <dgm:prSet presAssocID="{6F36B1A8-B0E2-41AF-BE87-3BFB92E99736}" presName="parentText" presStyleLbl="node1" presStyleIdx="0" presStyleCnt="1">
        <dgm:presLayoutVars>
          <dgm:chMax val="0"/>
          <dgm:bulletEnabled val="1"/>
        </dgm:presLayoutVars>
      </dgm:prSet>
      <dgm:spPr/>
    </dgm:pt>
    <dgm:pt modelId="{07AA7FA6-4127-440C-9081-93DD7526176E}" type="pres">
      <dgm:prSet presAssocID="{6F36B1A8-B0E2-41AF-BE87-3BFB92E99736}" presName="childText" presStyleLbl="revTx" presStyleIdx="0" presStyleCnt="1">
        <dgm:presLayoutVars>
          <dgm:bulletEnabled val="1"/>
        </dgm:presLayoutVars>
      </dgm:prSet>
      <dgm:spPr/>
    </dgm:pt>
  </dgm:ptLst>
  <dgm:cxnLst>
    <dgm:cxn modelId="{D371FA03-2081-4E8B-93E2-5EC6462ACF59}" type="presOf" srcId="{D8E14C65-2FDA-46E9-9333-44E05CBFFD3E}" destId="{07AA7FA6-4127-440C-9081-93DD7526176E}" srcOrd="0" destOrd="0" presId="urn:microsoft.com/office/officeart/2005/8/layout/vList2"/>
    <dgm:cxn modelId="{4E2C720A-5978-4F43-9B46-F9D59F56701C}" type="presOf" srcId="{F121503A-88CD-4790-AD66-8FEB7286DC44}" destId="{07AA7FA6-4127-440C-9081-93DD7526176E}" srcOrd="0" destOrd="2" presId="urn:microsoft.com/office/officeart/2005/8/layout/vList2"/>
    <dgm:cxn modelId="{11F75921-24A3-4F7C-B603-8B95132D13E6}" srcId="{6F36B1A8-B0E2-41AF-BE87-3BFB92E99736}" destId="{46798F84-7A0B-40ED-967A-DAF3025A4B8C}" srcOrd="1" destOrd="0" parTransId="{6FAA2ADE-A835-41D1-A006-019C0E2B21AA}" sibTransId="{9638903B-58FA-4F96-8B72-ED0D003AB0B7}"/>
    <dgm:cxn modelId="{92CCE96A-77D3-45FA-B0FA-30605230D8DD}" type="presOf" srcId="{6F36B1A8-B0E2-41AF-BE87-3BFB92E99736}" destId="{73314614-0A23-4048-8E77-BC1C2A1ACA47}" srcOrd="0" destOrd="0" presId="urn:microsoft.com/office/officeart/2005/8/layout/vList2"/>
    <dgm:cxn modelId="{63D17D4C-0FBD-42DB-9178-1F3E3B930CE0}" srcId="{6F36B1A8-B0E2-41AF-BE87-3BFB92E99736}" destId="{526A5636-01B8-421A-86AB-3A5CAB87B9C1}" srcOrd="3" destOrd="0" parTransId="{04092959-AFC4-4C2D-9B3D-5C9C6F6137EE}" sibTransId="{44647C50-24C6-4A6B-8186-B2BE1293EB49}"/>
    <dgm:cxn modelId="{E1ABDA7F-7A9C-4E9D-B846-3EFE00C97E3F}" srcId="{6F36B1A8-B0E2-41AF-BE87-3BFB92E99736}" destId="{D8E14C65-2FDA-46E9-9333-44E05CBFFD3E}" srcOrd="0" destOrd="0" parTransId="{EEFC097C-FD9C-4CCE-BDA8-303CC18DAB46}" sibTransId="{0DABDA0D-35F1-48EE-851E-07D26B86502C}"/>
    <dgm:cxn modelId="{36F4B887-EE1E-4753-8B12-0CEFAEF6F6F2}" type="presOf" srcId="{CDBD6D45-878E-41C0-9DCB-2F3182F43067}" destId="{84F348C1-CF26-4DE0-995F-D3333C4706D8}" srcOrd="0" destOrd="0" presId="urn:microsoft.com/office/officeart/2005/8/layout/vList2"/>
    <dgm:cxn modelId="{88737DCB-0540-4C7E-BF57-041B57D23433}" type="presOf" srcId="{526A5636-01B8-421A-86AB-3A5CAB87B9C1}" destId="{07AA7FA6-4127-440C-9081-93DD7526176E}" srcOrd="0" destOrd="3" presId="urn:microsoft.com/office/officeart/2005/8/layout/vList2"/>
    <dgm:cxn modelId="{EBB131F1-D647-4D75-974B-E35705E94C52}" srcId="{CDBD6D45-878E-41C0-9DCB-2F3182F43067}" destId="{6F36B1A8-B0E2-41AF-BE87-3BFB92E99736}" srcOrd="0" destOrd="0" parTransId="{0858B675-F2BE-4B69-99D4-207F165ED645}" sibTransId="{01770280-2B0F-48DA-8D6B-F77BC1825261}"/>
    <dgm:cxn modelId="{74CAA4F9-ACAF-454B-92DC-74CFE954AE65}" srcId="{6F36B1A8-B0E2-41AF-BE87-3BFB92E99736}" destId="{F121503A-88CD-4790-AD66-8FEB7286DC44}" srcOrd="2" destOrd="0" parTransId="{BC441665-BABF-42B3-99AD-5AE57EB2FDA2}" sibTransId="{3DAC0561-E9B7-4490-9625-C4D62D3CEF0D}"/>
    <dgm:cxn modelId="{A6E16CFB-1911-453B-A284-EAB157522D2E}" type="presOf" srcId="{46798F84-7A0B-40ED-967A-DAF3025A4B8C}" destId="{07AA7FA6-4127-440C-9081-93DD7526176E}" srcOrd="0" destOrd="1" presId="urn:microsoft.com/office/officeart/2005/8/layout/vList2"/>
    <dgm:cxn modelId="{B810C386-54A2-4BE0-ACFF-835E19143D09}" type="presParOf" srcId="{84F348C1-CF26-4DE0-995F-D3333C4706D8}" destId="{73314614-0A23-4048-8E77-BC1C2A1ACA47}" srcOrd="0" destOrd="0" presId="urn:microsoft.com/office/officeart/2005/8/layout/vList2"/>
    <dgm:cxn modelId="{539C96AE-FB83-4A37-95BF-95DCEFB1980C}" type="presParOf" srcId="{84F348C1-CF26-4DE0-995F-D3333C4706D8}" destId="{07AA7FA6-4127-440C-9081-93DD7526176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02A4E2-FB3A-4974-A065-4BD57F94CA31}"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B759800A-EE34-48E8-BD58-D448D418530D}">
      <dgm:prSet custT="1"/>
      <dgm:spPr/>
      <dgm:t>
        <a:bodyPr/>
        <a:lstStyle/>
        <a:p>
          <a:r>
            <a:rPr lang="id-ID" sz="1400" b="1" dirty="0"/>
            <a:t>KEJADIAN : </a:t>
          </a:r>
          <a:r>
            <a:rPr lang="id-ID" sz="1400" b="1" dirty="0">
              <a:solidFill>
                <a:schemeClr val="tx1"/>
              </a:solidFill>
            </a:rPr>
            <a:t>KEBAKARAN DAN TENGGELAM.</a:t>
          </a:r>
          <a:endParaRPr lang="en-US" sz="1400" b="1" dirty="0">
            <a:solidFill>
              <a:schemeClr val="tx1"/>
            </a:solidFill>
          </a:endParaRPr>
        </a:p>
      </dgm:t>
    </dgm:pt>
    <dgm:pt modelId="{D2263DF5-5DD2-4199-9C38-03F398B1B45E}" type="parTrans" cxnId="{E84BF7D5-DC48-4906-9FA8-60C5EE20091A}">
      <dgm:prSet/>
      <dgm:spPr/>
      <dgm:t>
        <a:bodyPr/>
        <a:lstStyle/>
        <a:p>
          <a:endParaRPr lang="en-US" sz="1400" b="1" dirty="0"/>
        </a:p>
      </dgm:t>
    </dgm:pt>
    <dgm:pt modelId="{E37F7B97-A734-45D1-B408-E49D68E4480B}" type="sibTrans" cxnId="{E84BF7D5-DC48-4906-9FA8-60C5EE20091A}">
      <dgm:prSet/>
      <dgm:spPr/>
      <dgm:t>
        <a:bodyPr/>
        <a:lstStyle/>
        <a:p>
          <a:endParaRPr lang="en-US" sz="1400" b="1" dirty="0"/>
        </a:p>
      </dgm:t>
    </dgm:pt>
    <dgm:pt modelId="{3A7AE23F-6A3C-4956-B0DC-762BDDCE7009}">
      <dgm:prSet custT="1"/>
      <dgm:spPr/>
      <dgm:t>
        <a:bodyPr/>
        <a:lstStyle/>
        <a:p>
          <a:r>
            <a:rPr lang="id-ID" sz="1400" b="1" dirty="0"/>
            <a:t>WAKTU KEJADIAN : </a:t>
          </a:r>
          <a:r>
            <a:rPr lang="id-ID" sz="1400" b="1" dirty="0">
              <a:solidFill>
                <a:schemeClr val="tx1"/>
              </a:solidFill>
            </a:rPr>
            <a:t>TAHUN 2008.</a:t>
          </a:r>
          <a:endParaRPr lang="en-US" sz="1400" b="1" dirty="0">
            <a:solidFill>
              <a:schemeClr val="tx1"/>
            </a:solidFill>
          </a:endParaRPr>
        </a:p>
      </dgm:t>
    </dgm:pt>
    <dgm:pt modelId="{567AE69A-56C7-4D0B-A054-B2E8B6EC5937}" type="parTrans" cxnId="{7231C390-40EA-4570-AC9D-1F3B69F96A59}">
      <dgm:prSet/>
      <dgm:spPr/>
      <dgm:t>
        <a:bodyPr/>
        <a:lstStyle/>
        <a:p>
          <a:endParaRPr lang="en-US" sz="1400" b="1" dirty="0"/>
        </a:p>
      </dgm:t>
    </dgm:pt>
    <dgm:pt modelId="{B64DB3CD-0BF4-4D9B-A378-CAA93E663B3E}" type="sibTrans" cxnId="{7231C390-40EA-4570-AC9D-1F3B69F96A59}">
      <dgm:prSet/>
      <dgm:spPr/>
      <dgm:t>
        <a:bodyPr/>
        <a:lstStyle/>
        <a:p>
          <a:endParaRPr lang="en-US" sz="1400" b="1" dirty="0"/>
        </a:p>
      </dgm:t>
    </dgm:pt>
    <dgm:pt modelId="{F4C3FD29-299A-494F-A892-5DEF9BC3D6FB}">
      <dgm:prSet custT="1"/>
      <dgm:spPr/>
      <dgm:t>
        <a:bodyPr/>
        <a:lstStyle/>
        <a:p>
          <a:r>
            <a:rPr lang="id-ID" sz="1400" b="1" dirty="0"/>
            <a:t>LOKASI : </a:t>
          </a:r>
          <a:r>
            <a:rPr lang="id-ID" sz="1400" b="1" dirty="0">
              <a:solidFill>
                <a:schemeClr val="tx1"/>
              </a:solidFill>
            </a:rPr>
            <a:t>PERAIRAN TG. BENGKUNAT LAMPUNG.</a:t>
          </a:r>
          <a:endParaRPr lang="en-US" sz="1400" b="1" dirty="0">
            <a:solidFill>
              <a:schemeClr val="tx1"/>
            </a:solidFill>
          </a:endParaRPr>
        </a:p>
      </dgm:t>
    </dgm:pt>
    <dgm:pt modelId="{1FB0719E-CB7F-4B24-A7BE-042D684B0F62}" type="parTrans" cxnId="{A1E681E3-83E1-4B98-963C-643921AA5C4C}">
      <dgm:prSet/>
      <dgm:spPr/>
      <dgm:t>
        <a:bodyPr/>
        <a:lstStyle/>
        <a:p>
          <a:endParaRPr lang="en-US" sz="1400" b="1" dirty="0"/>
        </a:p>
      </dgm:t>
    </dgm:pt>
    <dgm:pt modelId="{E9ACF4D8-5A73-4F61-A5A8-62BCA5F05474}" type="sibTrans" cxnId="{A1E681E3-83E1-4B98-963C-643921AA5C4C}">
      <dgm:prSet/>
      <dgm:spPr/>
      <dgm:t>
        <a:bodyPr/>
        <a:lstStyle/>
        <a:p>
          <a:endParaRPr lang="en-US" sz="1400" b="1" dirty="0"/>
        </a:p>
      </dgm:t>
    </dgm:pt>
    <dgm:pt modelId="{818B622B-C696-45F4-98D8-14723223145C}">
      <dgm:prSet custT="1"/>
      <dgm:spPr/>
      <dgm:t>
        <a:bodyPr/>
        <a:lstStyle/>
        <a:p>
          <a:r>
            <a:rPr lang="id-ID" sz="1400" b="1" dirty="0"/>
            <a:t>KRONOLOGI: </a:t>
          </a:r>
          <a:endParaRPr lang="en-US" sz="1400" b="1" dirty="0"/>
        </a:p>
      </dgm:t>
    </dgm:pt>
    <dgm:pt modelId="{E42D8F87-8BB5-4381-8713-354609764B04}" type="parTrans" cxnId="{73D03088-3828-461B-BB8C-B3FA2B9C7F94}">
      <dgm:prSet/>
      <dgm:spPr/>
      <dgm:t>
        <a:bodyPr/>
        <a:lstStyle/>
        <a:p>
          <a:endParaRPr lang="en-US" sz="1400" b="1" dirty="0"/>
        </a:p>
      </dgm:t>
    </dgm:pt>
    <dgm:pt modelId="{3E139E72-10D1-4268-BD6B-AEEE4B2D075A}" type="sibTrans" cxnId="{73D03088-3828-461B-BB8C-B3FA2B9C7F94}">
      <dgm:prSet/>
      <dgm:spPr/>
      <dgm:t>
        <a:bodyPr/>
        <a:lstStyle/>
        <a:p>
          <a:endParaRPr lang="en-US" sz="1400" b="1" dirty="0"/>
        </a:p>
      </dgm:t>
    </dgm:pt>
    <dgm:pt modelId="{BF268182-3C9D-4DC7-8E26-278EC40E481E}">
      <dgm:prSet custT="1"/>
      <dgm:spPr/>
      <dgm:t>
        <a:bodyPr/>
        <a:lstStyle/>
        <a:p>
          <a:r>
            <a:rPr lang="id-ID" sz="1200" b="1" dirty="0"/>
            <a:t>KRI MES-380 BERLAYAR DARI PONDOK DAYUNG MENUJU LAUT JAWA DENGAN JUMLAH PERSONEL ½ DARI KEKUATAN.</a:t>
          </a:r>
          <a:endParaRPr lang="en-US" sz="1200" b="1" dirty="0"/>
        </a:p>
      </dgm:t>
    </dgm:pt>
    <dgm:pt modelId="{CDFC1B0B-0A2E-47E4-A9EC-D87A33D570E8}" type="parTrans" cxnId="{4637EB1A-0EBA-46D9-8A86-F0C35450B2AD}">
      <dgm:prSet/>
      <dgm:spPr/>
      <dgm:t>
        <a:bodyPr/>
        <a:lstStyle/>
        <a:p>
          <a:endParaRPr lang="en-US" sz="1400" b="1" dirty="0"/>
        </a:p>
      </dgm:t>
    </dgm:pt>
    <dgm:pt modelId="{9DB04F85-9842-47BA-ACF7-328D923EDEDF}" type="sibTrans" cxnId="{4637EB1A-0EBA-46D9-8A86-F0C35450B2AD}">
      <dgm:prSet/>
      <dgm:spPr/>
      <dgm:t>
        <a:bodyPr/>
        <a:lstStyle/>
        <a:p>
          <a:endParaRPr lang="en-US" sz="1400" b="1" dirty="0"/>
        </a:p>
      </dgm:t>
    </dgm:pt>
    <dgm:pt modelId="{55429FAB-C492-4CCF-956D-CA28AF4DA2C6}">
      <dgm:prSet custT="1"/>
      <dgm:spPr/>
      <dgm:t>
        <a:bodyPr/>
        <a:lstStyle/>
        <a:p>
          <a:r>
            <a:rPr lang="id-ID" sz="1200" b="1" dirty="0"/>
            <a:t>DI TENGAH PERJALANAN TERJADI MASALAH DENGAN MESIN SEHINGGA TERJADI KEBAKARAN DI RUANG MESIN DAN TERJADI LEDAKAN DI BURITAN KAPAL SEHINGGA TERJADI KEBOCORAN.</a:t>
          </a:r>
          <a:endParaRPr lang="en-US" sz="1200" b="1" dirty="0"/>
        </a:p>
      </dgm:t>
    </dgm:pt>
    <dgm:pt modelId="{922F11E0-892C-4CBD-B2BF-FBC62D9A1A4B}" type="parTrans" cxnId="{E8903391-21C3-4674-BBD0-E75115248C1F}">
      <dgm:prSet/>
      <dgm:spPr/>
      <dgm:t>
        <a:bodyPr/>
        <a:lstStyle/>
        <a:p>
          <a:endParaRPr lang="en-US" sz="1400" b="1" dirty="0"/>
        </a:p>
      </dgm:t>
    </dgm:pt>
    <dgm:pt modelId="{6CA0A8EE-9923-4E1C-8A71-8CC775FAD205}" type="sibTrans" cxnId="{E8903391-21C3-4674-BBD0-E75115248C1F}">
      <dgm:prSet/>
      <dgm:spPr/>
      <dgm:t>
        <a:bodyPr/>
        <a:lstStyle/>
        <a:p>
          <a:endParaRPr lang="en-US" sz="1400" b="1" dirty="0"/>
        </a:p>
      </dgm:t>
    </dgm:pt>
    <dgm:pt modelId="{E46AB26C-AA83-4695-A13E-775F97D6C281}">
      <dgm:prSet custT="1"/>
      <dgm:spPr/>
      <dgm:t>
        <a:bodyPr/>
        <a:lstStyle/>
        <a:p>
          <a:r>
            <a:rPr lang="id-ID" sz="1200" b="1" dirty="0"/>
            <a:t>KAPAL TIDAK DAPAT DISELAMATKAN SEHINGGA TENGGELAM.</a:t>
          </a:r>
          <a:endParaRPr lang="en-US" sz="1200" b="1" dirty="0"/>
        </a:p>
      </dgm:t>
    </dgm:pt>
    <dgm:pt modelId="{A87C9C9E-6148-423E-B89F-B0F2274E2848}" type="parTrans" cxnId="{8C80A93E-E717-4265-A006-DA7E616C2151}">
      <dgm:prSet/>
      <dgm:spPr/>
      <dgm:t>
        <a:bodyPr/>
        <a:lstStyle/>
        <a:p>
          <a:endParaRPr lang="en-US" sz="1400" b="1" dirty="0"/>
        </a:p>
      </dgm:t>
    </dgm:pt>
    <dgm:pt modelId="{A0A17D9C-CBE4-457F-A2B8-A4AC711F969E}" type="sibTrans" cxnId="{8C80A93E-E717-4265-A006-DA7E616C2151}">
      <dgm:prSet/>
      <dgm:spPr/>
      <dgm:t>
        <a:bodyPr/>
        <a:lstStyle/>
        <a:p>
          <a:endParaRPr lang="en-US" sz="1400" b="1" dirty="0"/>
        </a:p>
      </dgm:t>
    </dgm:pt>
    <dgm:pt modelId="{51D24106-49E2-4EC1-9DD3-F0B9C3183715}" type="pres">
      <dgm:prSet presAssocID="{FE02A4E2-FB3A-4974-A065-4BD57F94CA31}" presName="linear" presStyleCnt="0">
        <dgm:presLayoutVars>
          <dgm:animLvl val="lvl"/>
          <dgm:resizeHandles val="exact"/>
        </dgm:presLayoutVars>
      </dgm:prSet>
      <dgm:spPr/>
    </dgm:pt>
    <dgm:pt modelId="{C5C8BC42-BA96-48CD-A491-5B090CC1FB2A}" type="pres">
      <dgm:prSet presAssocID="{B759800A-EE34-48E8-BD58-D448D418530D}" presName="parentText" presStyleLbl="node1" presStyleIdx="0" presStyleCnt="4">
        <dgm:presLayoutVars>
          <dgm:chMax val="0"/>
          <dgm:bulletEnabled val="1"/>
        </dgm:presLayoutVars>
      </dgm:prSet>
      <dgm:spPr/>
    </dgm:pt>
    <dgm:pt modelId="{B1CC58BA-B5B0-4666-ACB0-CB010DB4F0A5}" type="pres">
      <dgm:prSet presAssocID="{E37F7B97-A734-45D1-B408-E49D68E4480B}" presName="spacer" presStyleCnt="0"/>
      <dgm:spPr/>
    </dgm:pt>
    <dgm:pt modelId="{52C67737-30A4-4DB9-8891-71D244CC5CA8}" type="pres">
      <dgm:prSet presAssocID="{3A7AE23F-6A3C-4956-B0DC-762BDDCE7009}" presName="parentText" presStyleLbl="node1" presStyleIdx="1" presStyleCnt="4">
        <dgm:presLayoutVars>
          <dgm:chMax val="0"/>
          <dgm:bulletEnabled val="1"/>
        </dgm:presLayoutVars>
      </dgm:prSet>
      <dgm:spPr/>
    </dgm:pt>
    <dgm:pt modelId="{21A666D6-4A3D-4411-AA1C-87AF79DFE08C}" type="pres">
      <dgm:prSet presAssocID="{B64DB3CD-0BF4-4D9B-A378-CAA93E663B3E}" presName="spacer" presStyleCnt="0"/>
      <dgm:spPr/>
    </dgm:pt>
    <dgm:pt modelId="{9E43099C-F8B6-4AD5-97D7-A71A55A09CD7}" type="pres">
      <dgm:prSet presAssocID="{F4C3FD29-299A-494F-A892-5DEF9BC3D6FB}" presName="parentText" presStyleLbl="node1" presStyleIdx="2" presStyleCnt="4">
        <dgm:presLayoutVars>
          <dgm:chMax val="0"/>
          <dgm:bulletEnabled val="1"/>
        </dgm:presLayoutVars>
      </dgm:prSet>
      <dgm:spPr/>
    </dgm:pt>
    <dgm:pt modelId="{FC48BAAD-86EE-4588-9110-6373128AF2C9}" type="pres">
      <dgm:prSet presAssocID="{E9ACF4D8-5A73-4F61-A5A8-62BCA5F05474}" presName="spacer" presStyleCnt="0"/>
      <dgm:spPr/>
    </dgm:pt>
    <dgm:pt modelId="{9581076F-8795-40C6-B26A-4112E5AF0F85}" type="pres">
      <dgm:prSet presAssocID="{818B622B-C696-45F4-98D8-14723223145C}" presName="parentText" presStyleLbl="node1" presStyleIdx="3" presStyleCnt="4">
        <dgm:presLayoutVars>
          <dgm:chMax val="0"/>
          <dgm:bulletEnabled val="1"/>
        </dgm:presLayoutVars>
      </dgm:prSet>
      <dgm:spPr/>
    </dgm:pt>
    <dgm:pt modelId="{2FDCD58E-201A-4C3B-881E-CBF7DF9E8E3C}" type="pres">
      <dgm:prSet presAssocID="{818B622B-C696-45F4-98D8-14723223145C}" presName="childText" presStyleLbl="revTx" presStyleIdx="0" presStyleCnt="1">
        <dgm:presLayoutVars>
          <dgm:bulletEnabled val="1"/>
        </dgm:presLayoutVars>
      </dgm:prSet>
      <dgm:spPr/>
    </dgm:pt>
  </dgm:ptLst>
  <dgm:cxnLst>
    <dgm:cxn modelId="{DF0A5806-B0AE-4CB1-920B-AC9C0243E542}" type="presOf" srcId="{E46AB26C-AA83-4695-A13E-775F97D6C281}" destId="{2FDCD58E-201A-4C3B-881E-CBF7DF9E8E3C}" srcOrd="0" destOrd="2" presId="urn:microsoft.com/office/officeart/2005/8/layout/vList2"/>
    <dgm:cxn modelId="{6CA57806-ED5B-4A8F-857A-0DB00E3A54A9}" type="presOf" srcId="{FE02A4E2-FB3A-4974-A065-4BD57F94CA31}" destId="{51D24106-49E2-4EC1-9DD3-F0B9C3183715}" srcOrd="0" destOrd="0" presId="urn:microsoft.com/office/officeart/2005/8/layout/vList2"/>
    <dgm:cxn modelId="{4637EB1A-0EBA-46D9-8A86-F0C35450B2AD}" srcId="{818B622B-C696-45F4-98D8-14723223145C}" destId="{BF268182-3C9D-4DC7-8E26-278EC40E481E}" srcOrd="0" destOrd="0" parTransId="{CDFC1B0B-0A2E-47E4-A9EC-D87A33D570E8}" sibTransId="{9DB04F85-9842-47BA-ACF7-328D923EDEDF}"/>
    <dgm:cxn modelId="{8C80A93E-E717-4265-A006-DA7E616C2151}" srcId="{818B622B-C696-45F4-98D8-14723223145C}" destId="{E46AB26C-AA83-4695-A13E-775F97D6C281}" srcOrd="2" destOrd="0" parTransId="{A87C9C9E-6148-423E-B89F-B0F2274E2848}" sibTransId="{A0A17D9C-CBE4-457F-A2B8-A4AC711F969E}"/>
    <dgm:cxn modelId="{C148054E-313D-4178-A3EE-649743FCF75C}" type="presOf" srcId="{BF268182-3C9D-4DC7-8E26-278EC40E481E}" destId="{2FDCD58E-201A-4C3B-881E-CBF7DF9E8E3C}" srcOrd="0" destOrd="0" presId="urn:microsoft.com/office/officeart/2005/8/layout/vList2"/>
    <dgm:cxn modelId="{70430E6F-4DE9-4041-98F3-B230CCE6816D}" type="presOf" srcId="{B759800A-EE34-48E8-BD58-D448D418530D}" destId="{C5C8BC42-BA96-48CD-A491-5B090CC1FB2A}" srcOrd="0" destOrd="0" presId="urn:microsoft.com/office/officeart/2005/8/layout/vList2"/>
    <dgm:cxn modelId="{73D03088-3828-461B-BB8C-B3FA2B9C7F94}" srcId="{FE02A4E2-FB3A-4974-A065-4BD57F94CA31}" destId="{818B622B-C696-45F4-98D8-14723223145C}" srcOrd="3" destOrd="0" parTransId="{E42D8F87-8BB5-4381-8713-354609764B04}" sibTransId="{3E139E72-10D1-4268-BD6B-AEEE4B2D075A}"/>
    <dgm:cxn modelId="{7231C390-40EA-4570-AC9D-1F3B69F96A59}" srcId="{FE02A4E2-FB3A-4974-A065-4BD57F94CA31}" destId="{3A7AE23F-6A3C-4956-B0DC-762BDDCE7009}" srcOrd="1" destOrd="0" parTransId="{567AE69A-56C7-4D0B-A054-B2E8B6EC5937}" sibTransId="{B64DB3CD-0BF4-4D9B-A378-CAA93E663B3E}"/>
    <dgm:cxn modelId="{E8903391-21C3-4674-BBD0-E75115248C1F}" srcId="{818B622B-C696-45F4-98D8-14723223145C}" destId="{55429FAB-C492-4CCF-956D-CA28AF4DA2C6}" srcOrd="1" destOrd="0" parTransId="{922F11E0-892C-4CBD-B2BF-FBC62D9A1A4B}" sibTransId="{6CA0A8EE-9923-4E1C-8A71-8CC775FAD205}"/>
    <dgm:cxn modelId="{61927F96-98CD-46F5-BD9B-28CD48D46438}" type="presOf" srcId="{55429FAB-C492-4CCF-956D-CA28AF4DA2C6}" destId="{2FDCD58E-201A-4C3B-881E-CBF7DF9E8E3C}" srcOrd="0" destOrd="1" presId="urn:microsoft.com/office/officeart/2005/8/layout/vList2"/>
    <dgm:cxn modelId="{BAD9A297-7FAF-42C8-A0E6-6F5F0622F2E4}" type="presOf" srcId="{3A7AE23F-6A3C-4956-B0DC-762BDDCE7009}" destId="{52C67737-30A4-4DB9-8891-71D244CC5CA8}" srcOrd="0" destOrd="0" presId="urn:microsoft.com/office/officeart/2005/8/layout/vList2"/>
    <dgm:cxn modelId="{F9E31FB8-B6AB-4175-BE3D-B1C1942ECA80}" type="presOf" srcId="{F4C3FD29-299A-494F-A892-5DEF9BC3D6FB}" destId="{9E43099C-F8B6-4AD5-97D7-A71A55A09CD7}" srcOrd="0" destOrd="0" presId="urn:microsoft.com/office/officeart/2005/8/layout/vList2"/>
    <dgm:cxn modelId="{E84BF7D5-DC48-4906-9FA8-60C5EE20091A}" srcId="{FE02A4E2-FB3A-4974-A065-4BD57F94CA31}" destId="{B759800A-EE34-48E8-BD58-D448D418530D}" srcOrd="0" destOrd="0" parTransId="{D2263DF5-5DD2-4199-9C38-03F398B1B45E}" sibTransId="{E37F7B97-A734-45D1-B408-E49D68E4480B}"/>
    <dgm:cxn modelId="{A1E681E3-83E1-4B98-963C-643921AA5C4C}" srcId="{FE02A4E2-FB3A-4974-A065-4BD57F94CA31}" destId="{F4C3FD29-299A-494F-A892-5DEF9BC3D6FB}" srcOrd="2" destOrd="0" parTransId="{1FB0719E-CB7F-4B24-A7BE-042D684B0F62}" sibTransId="{E9ACF4D8-5A73-4F61-A5A8-62BCA5F05474}"/>
    <dgm:cxn modelId="{68D535F5-3DF0-487B-9060-8BF3F7F8DFED}" type="presOf" srcId="{818B622B-C696-45F4-98D8-14723223145C}" destId="{9581076F-8795-40C6-B26A-4112E5AF0F85}" srcOrd="0" destOrd="0" presId="urn:microsoft.com/office/officeart/2005/8/layout/vList2"/>
    <dgm:cxn modelId="{2B9497EA-5D0F-4229-A600-505B4A554425}" type="presParOf" srcId="{51D24106-49E2-4EC1-9DD3-F0B9C3183715}" destId="{C5C8BC42-BA96-48CD-A491-5B090CC1FB2A}" srcOrd="0" destOrd="0" presId="urn:microsoft.com/office/officeart/2005/8/layout/vList2"/>
    <dgm:cxn modelId="{8B41611F-2B36-4CDB-9490-A3907A1C88A2}" type="presParOf" srcId="{51D24106-49E2-4EC1-9DD3-F0B9C3183715}" destId="{B1CC58BA-B5B0-4666-ACB0-CB010DB4F0A5}" srcOrd="1" destOrd="0" presId="urn:microsoft.com/office/officeart/2005/8/layout/vList2"/>
    <dgm:cxn modelId="{277223B8-CA64-40D6-8949-52E94F9E7097}" type="presParOf" srcId="{51D24106-49E2-4EC1-9DD3-F0B9C3183715}" destId="{52C67737-30A4-4DB9-8891-71D244CC5CA8}" srcOrd="2" destOrd="0" presId="urn:microsoft.com/office/officeart/2005/8/layout/vList2"/>
    <dgm:cxn modelId="{F5B34CDF-DEDE-4362-BC6D-B3F3CAE73735}" type="presParOf" srcId="{51D24106-49E2-4EC1-9DD3-F0B9C3183715}" destId="{21A666D6-4A3D-4411-AA1C-87AF79DFE08C}" srcOrd="3" destOrd="0" presId="urn:microsoft.com/office/officeart/2005/8/layout/vList2"/>
    <dgm:cxn modelId="{624D7145-A252-4293-BEEA-7291CACBEF95}" type="presParOf" srcId="{51D24106-49E2-4EC1-9DD3-F0B9C3183715}" destId="{9E43099C-F8B6-4AD5-97D7-A71A55A09CD7}" srcOrd="4" destOrd="0" presId="urn:microsoft.com/office/officeart/2005/8/layout/vList2"/>
    <dgm:cxn modelId="{94D596B3-EC35-451E-9949-428FC07772FA}" type="presParOf" srcId="{51D24106-49E2-4EC1-9DD3-F0B9C3183715}" destId="{FC48BAAD-86EE-4588-9110-6373128AF2C9}" srcOrd="5" destOrd="0" presId="urn:microsoft.com/office/officeart/2005/8/layout/vList2"/>
    <dgm:cxn modelId="{A249B2A3-0368-4541-8ABC-8B30F92CA6CB}" type="presParOf" srcId="{51D24106-49E2-4EC1-9DD3-F0B9C3183715}" destId="{9581076F-8795-40C6-B26A-4112E5AF0F85}" srcOrd="6" destOrd="0" presId="urn:microsoft.com/office/officeart/2005/8/layout/vList2"/>
    <dgm:cxn modelId="{40F1C091-D8A6-4941-9C8A-61A1648FA20A}" type="presParOf" srcId="{51D24106-49E2-4EC1-9DD3-F0B9C3183715}" destId="{2FDCD58E-201A-4C3B-881E-CBF7DF9E8E3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02A4E2-FB3A-4974-A065-4BD57F94CA31}" type="doc">
      <dgm:prSet loTypeId="urn:microsoft.com/office/officeart/2005/8/layout/vList2" loCatId="list" qsTypeId="urn:microsoft.com/office/officeart/2005/8/quickstyle/simple2" qsCatId="simple" csTypeId="urn:microsoft.com/office/officeart/2005/8/colors/colorful3" csCatId="colorful" phldr="1"/>
      <dgm:spPr/>
      <dgm:t>
        <a:bodyPr/>
        <a:lstStyle/>
        <a:p>
          <a:endParaRPr lang="en-US"/>
        </a:p>
      </dgm:t>
    </dgm:pt>
    <dgm:pt modelId="{80FB94AD-8D3C-456C-9BB7-9C06A7F29313}">
      <dgm:prSet custT="1"/>
      <dgm:spPr>
        <a:solidFill>
          <a:schemeClr val="accent1">
            <a:lumMod val="20000"/>
            <a:lumOff val="80000"/>
          </a:schemeClr>
        </a:solidFill>
      </dgm:spPr>
      <dgm:t>
        <a:bodyPr/>
        <a:lstStyle/>
        <a:p>
          <a:pPr marL="266700" indent="-152400"/>
          <a:r>
            <a:rPr lang="id-ID" sz="1200" b="1" dirty="0"/>
            <a:t>KONDISI TEKNIS KAPAL DIPAKSAKAN UNTUK BERLAYAR.</a:t>
          </a:r>
          <a:endParaRPr lang="en-US" sz="1200" b="1" dirty="0"/>
        </a:p>
      </dgm:t>
    </dgm:pt>
    <dgm:pt modelId="{2423EB76-EFF9-43AB-8AE8-0D3A9786592C}" type="parTrans" cxnId="{E9B73A93-5141-49F7-8D5A-479AAA1392BC}">
      <dgm:prSet/>
      <dgm:spPr/>
      <dgm:t>
        <a:bodyPr/>
        <a:lstStyle/>
        <a:p>
          <a:endParaRPr lang="en-US" sz="1200" b="1" dirty="0"/>
        </a:p>
      </dgm:t>
    </dgm:pt>
    <dgm:pt modelId="{0669CDC2-14EA-4460-9ED3-D3F8464B1B54}" type="sibTrans" cxnId="{E9B73A93-5141-49F7-8D5A-479AAA1392BC}">
      <dgm:prSet/>
      <dgm:spPr/>
      <dgm:t>
        <a:bodyPr/>
        <a:lstStyle/>
        <a:p>
          <a:endParaRPr lang="en-US" sz="1200" b="1" dirty="0"/>
        </a:p>
      </dgm:t>
    </dgm:pt>
    <dgm:pt modelId="{EC15D16C-6A52-4035-9B96-4201E22D2584}">
      <dgm:prSet custT="1"/>
      <dgm:spPr>
        <a:solidFill>
          <a:schemeClr val="accent1">
            <a:lumMod val="20000"/>
            <a:lumOff val="80000"/>
          </a:schemeClr>
        </a:solidFill>
      </dgm:spPr>
      <dgm:t>
        <a:bodyPr/>
        <a:lstStyle/>
        <a:p>
          <a:pPr marL="266700" indent="-152400"/>
          <a:r>
            <a:rPr lang="id-ID" sz="1200" b="1" dirty="0"/>
            <a:t>JUMLAH PERSONEL KAPAL TIDAK MEMENUHI SYARAT UNTUK MENGAWAKI KAPAL SEBAGAI SYARAT UTAMA KELENGKAPAN UNTUK MENGATASI KONDISI DARURAT.</a:t>
          </a:r>
          <a:endParaRPr lang="en-US" sz="1200" b="1" dirty="0"/>
        </a:p>
      </dgm:t>
    </dgm:pt>
    <dgm:pt modelId="{1F21C285-A2CE-48FE-9AE0-CDA91D87C097}" type="parTrans" cxnId="{57DC7235-2C6C-4DD7-A28C-3A762A5238E4}">
      <dgm:prSet/>
      <dgm:spPr/>
      <dgm:t>
        <a:bodyPr/>
        <a:lstStyle/>
        <a:p>
          <a:endParaRPr lang="en-US" sz="1200" b="1" dirty="0"/>
        </a:p>
      </dgm:t>
    </dgm:pt>
    <dgm:pt modelId="{1BAD483E-A7AA-4E87-9919-D30D7D2A7C2C}" type="sibTrans" cxnId="{57DC7235-2C6C-4DD7-A28C-3A762A5238E4}">
      <dgm:prSet/>
      <dgm:spPr/>
      <dgm:t>
        <a:bodyPr/>
        <a:lstStyle/>
        <a:p>
          <a:endParaRPr lang="en-US" sz="1200" b="1" dirty="0"/>
        </a:p>
      </dgm:t>
    </dgm:pt>
    <dgm:pt modelId="{5F5D4B6B-4601-4AE5-A074-8BEC274E8913}">
      <dgm:prSet custT="1"/>
      <dgm:spPr>
        <a:solidFill>
          <a:schemeClr val="accent1">
            <a:lumMod val="20000"/>
            <a:lumOff val="80000"/>
          </a:schemeClr>
        </a:solidFill>
      </dgm:spPr>
      <dgm:t>
        <a:bodyPr/>
        <a:lstStyle/>
        <a:p>
          <a:pPr marL="266700" indent="-152400"/>
          <a:r>
            <a:rPr lang="id-ID" sz="1200" b="1" dirty="0"/>
            <a:t>KEMAMPUAN PERSONEL TIM PEK KAPAL YANG KURANG DALAM MENGATASI KECELAKAAN DAN KEBOCORAN KAPAL.</a:t>
          </a:r>
          <a:endParaRPr lang="en-US" sz="1200" b="1" dirty="0"/>
        </a:p>
      </dgm:t>
    </dgm:pt>
    <dgm:pt modelId="{DBE394D2-0FF6-4993-A629-FEA73D209338}" type="parTrans" cxnId="{7B76FE67-1E45-4E4A-9363-B2995C2C7F76}">
      <dgm:prSet/>
      <dgm:spPr/>
      <dgm:t>
        <a:bodyPr/>
        <a:lstStyle/>
        <a:p>
          <a:endParaRPr lang="en-US" sz="1200" b="1" dirty="0"/>
        </a:p>
      </dgm:t>
    </dgm:pt>
    <dgm:pt modelId="{E3D2F122-CCF7-40D1-820C-832947FF2284}" type="sibTrans" cxnId="{7B76FE67-1E45-4E4A-9363-B2995C2C7F76}">
      <dgm:prSet/>
      <dgm:spPr/>
      <dgm:t>
        <a:bodyPr/>
        <a:lstStyle/>
        <a:p>
          <a:endParaRPr lang="en-US" sz="1200" b="1" dirty="0"/>
        </a:p>
      </dgm:t>
    </dgm:pt>
    <dgm:pt modelId="{860B9AFD-E19B-4334-A54B-9241623B6011}">
      <dgm:prSet custT="1"/>
      <dgm:spPr>
        <a:solidFill>
          <a:schemeClr val="accent1">
            <a:lumMod val="20000"/>
            <a:lumOff val="80000"/>
          </a:schemeClr>
        </a:solidFill>
      </dgm:spPr>
      <dgm:t>
        <a:bodyPr/>
        <a:lstStyle/>
        <a:p>
          <a:pPr marL="266700" indent="-152400"/>
          <a:r>
            <a:rPr lang="id-ID" sz="1200" b="1" dirty="0"/>
            <a:t>KRI MES-380 ADALAH KAPAL SIAGA TETAPI HANYA DIAWAKI ½ DARI KEKUATAN PERSONEL (½ KEKUATAN PERSONEL SEDANG MELAKSANAKAN CUTI).</a:t>
          </a:r>
          <a:endParaRPr lang="en-US" sz="1200" b="1" dirty="0"/>
        </a:p>
      </dgm:t>
    </dgm:pt>
    <dgm:pt modelId="{B14A33E2-4557-425C-B60C-4B098D9545D1}" type="parTrans" cxnId="{1F4FE050-4574-4679-A3CC-760E837F8D42}">
      <dgm:prSet/>
      <dgm:spPr/>
      <dgm:t>
        <a:bodyPr/>
        <a:lstStyle/>
        <a:p>
          <a:endParaRPr lang="en-US" sz="1200" b="1" dirty="0"/>
        </a:p>
      </dgm:t>
    </dgm:pt>
    <dgm:pt modelId="{671075A0-2ED8-42E5-9473-3BD0B638E545}" type="sibTrans" cxnId="{1F4FE050-4574-4679-A3CC-760E837F8D42}">
      <dgm:prSet/>
      <dgm:spPr/>
      <dgm:t>
        <a:bodyPr/>
        <a:lstStyle/>
        <a:p>
          <a:endParaRPr lang="en-US" sz="1200" b="1" dirty="0"/>
        </a:p>
      </dgm:t>
    </dgm:pt>
    <dgm:pt modelId="{C197DB15-5E22-4C13-923C-A21F9EF1D371}">
      <dgm:prSet custT="1"/>
      <dgm:spPr>
        <a:solidFill>
          <a:schemeClr val="accent1">
            <a:lumMod val="20000"/>
            <a:lumOff val="80000"/>
          </a:schemeClr>
        </a:solidFill>
      </dgm:spPr>
      <dgm:t>
        <a:bodyPr/>
        <a:lstStyle/>
        <a:p>
          <a:pPr marL="266700" indent="-152400"/>
          <a:r>
            <a:rPr lang="id-ID" sz="1200" b="1" dirty="0"/>
            <a:t>PELAJARAN YANG BISA DIPETIK (LESSON LEARN):</a:t>
          </a:r>
          <a:endParaRPr lang="en-US" sz="1200" b="1" dirty="0"/>
        </a:p>
      </dgm:t>
    </dgm:pt>
    <dgm:pt modelId="{CD2A29CD-956B-4D29-8BE9-F75F970F1321}" type="parTrans" cxnId="{44A0790D-2131-4BCE-8D5C-AA693A3AFE05}">
      <dgm:prSet/>
      <dgm:spPr/>
      <dgm:t>
        <a:bodyPr/>
        <a:lstStyle/>
        <a:p>
          <a:endParaRPr lang="en-US" sz="1200" b="1" dirty="0"/>
        </a:p>
      </dgm:t>
    </dgm:pt>
    <dgm:pt modelId="{234013F7-7361-4A75-AE34-80053F26B7F2}" type="sibTrans" cxnId="{44A0790D-2131-4BCE-8D5C-AA693A3AFE05}">
      <dgm:prSet/>
      <dgm:spPr/>
      <dgm:t>
        <a:bodyPr/>
        <a:lstStyle/>
        <a:p>
          <a:endParaRPr lang="en-US" sz="1200" b="1" dirty="0"/>
        </a:p>
      </dgm:t>
    </dgm:pt>
    <dgm:pt modelId="{0E69C4C5-AB92-4C80-A590-0FF64370E7E4}">
      <dgm:prSet custT="1"/>
      <dgm:spPr>
        <a:solidFill>
          <a:schemeClr val="accent1">
            <a:lumMod val="20000"/>
            <a:lumOff val="80000"/>
          </a:schemeClr>
        </a:solidFill>
      </dgm:spPr>
      <dgm:t>
        <a:bodyPr/>
        <a:lstStyle/>
        <a:p>
          <a:pPr marL="538163" indent="-88900"/>
          <a:r>
            <a:rPr lang="id-ID" sz="1200" b="1" dirty="0"/>
            <a:t>KOMANDAN KRI HARUS MEMBERIKAN LAPORAN YANG BENAR TENTANG KONDISI KAPAL SAAT ITU.</a:t>
          </a:r>
          <a:endParaRPr lang="en-US" sz="1200" b="1" dirty="0"/>
        </a:p>
      </dgm:t>
    </dgm:pt>
    <dgm:pt modelId="{E26C451A-4D36-4C3E-B1B2-A99C5D04D1E5}" type="parTrans" cxnId="{CC96B292-1577-4F14-AE9C-88386B5B66D2}">
      <dgm:prSet/>
      <dgm:spPr/>
      <dgm:t>
        <a:bodyPr/>
        <a:lstStyle/>
        <a:p>
          <a:endParaRPr lang="en-US" sz="1200" b="1" dirty="0"/>
        </a:p>
      </dgm:t>
    </dgm:pt>
    <dgm:pt modelId="{D63CBF8B-B6A2-40F5-B0B8-4BEF1BB1A86A}" type="sibTrans" cxnId="{CC96B292-1577-4F14-AE9C-88386B5B66D2}">
      <dgm:prSet/>
      <dgm:spPr/>
      <dgm:t>
        <a:bodyPr/>
        <a:lstStyle/>
        <a:p>
          <a:endParaRPr lang="en-US" sz="1200" b="1" dirty="0"/>
        </a:p>
      </dgm:t>
    </dgm:pt>
    <dgm:pt modelId="{A12E7933-FEBC-4041-A9A5-CF452867A306}">
      <dgm:prSet custT="1"/>
      <dgm:spPr>
        <a:solidFill>
          <a:schemeClr val="accent1">
            <a:lumMod val="20000"/>
            <a:lumOff val="80000"/>
          </a:schemeClr>
        </a:solidFill>
      </dgm:spPr>
      <dgm:t>
        <a:bodyPr/>
        <a:lstStyle/>
        <a:p>
          <a:pPr marL="538163" indent="-88900"/>
          <a:r>
            <a:rPr lang="id-ID" sz="1200" b="1" dirty="0"/>
            <a:t>JIKA DALAM KONDISI PERSONEL DAN MATERIAL TIDAK SIAP, KOMANDAN KRI BERHAK UNTUK MENOLAK/MENUNDA KEBERANGKATAN HINGGA KAPAL SIAP.</a:t>
          </a:r>
          <a:endParaRPr lang="en-US" sz="1200" b="1" dirty="0"/>
        </a:p>
      </dgm:t>
    </dgm:pt>
    <dgm:pt modelId="{3EF3C5E8-464C-4211-BC90-6DA193FC33B8}" type="parTrans" cxnId="{E67F82CA-0C02-46E4-B5C6-FC4C4D892B0A}">
      <dgm:prSet/>
      <dgm:spPr/>
      <dgm:t>
        <a:bodyPr/>
        <a:lstStyle/>
        <a:p>
          <a:endParaRPr lang="en-US" sz="1200" b="1" dirty="0"/>
        </a:p>
      </dgm:t>
    </dgm:pt>
    <dgm:pt modelId="{885E36A8-1D69-4E24-AB43-157C9F384325}" type="sibTrans" cxnId="{E67F82CA-0C02-46E4-B5C6-FC4C4D892B0A}">
      <dgm:prSet/>
      <dgm:spPr/>
      <dgm:t>
        <a:bodyPr/>
        <a:lstStyle/>
        <a:p>
          <a:endParaRPr lang="en-US" sz="1200" b="1" dirty="0"/>
        </a:p>
      </dgm:t>
    </dgm:pt>
    <dgm:pt modelId="{B57CAFB6-7685-4CF4-916F-9FFF6DE9ECA6}">
      <dgm:prSet custT="1"/>
      <dgm:spPr>
        <a:solidFill>
          <a:schemeClr val="accent1">
            <a:lumMod val="20000"/>
            <a:lumOff val="80000"/>
          </a:schemeClr>
        </a:solidFill>
      </dgm:spPr>
      <dgm:t>
        <a:bodyPr/>
        <a:lstStyle/>
        <a:p>
          <a:pPr marL="538163" indent="-88900"/>
          <a:r>
            <a:rPr lang="id-ID" sz="1200" b="1" dirty="0"/>
            <a:t>PEJABAT TERKAIT DI ARMADA HARUS MEMAHAMI KONIS SETIAP KRI SEHINGGA KAPAL YANG DITUNJUK SEBAGAI KAPAL SIAGA ADALAH KAPAL YANG BENAR-BENAR SIAP OPERASI.</a:t>
          </a:r>
          <a:endParaRPr lang="en-US" sz="1200" b="1" dirty="0"/>
        </a:p>
      </dgm:t>
    </dgm:pt>
    <dgm:pt modelId="{D8AF3A97-7D99-4106-94E1-1FC2C2258E18}" type="parTrans" cxnId="{A5FED3E9-7A78-496C-AB8D-76B39BCA0B8A}">
      <dgm:prSet/>
      <dgm:spPr/>
      <dgm:t>
        <a:bodyPr/>
        <a:lstStyle/>
        <a:p>
          <a:endParaRPr lang="en-US" sz="1200" b="1" dirty="0"/>
        </a:p>
      </dgm:t>
    </dgm:pt>
    <dgm:pt modelId="{555DA185-1154-41CE-B2B8-024F13F48251}" type="sibTrans" cxnId="{A5FED3E9-7A78-496C-AB8D-76B39BCA0B8A}">
      <dgm:prSet/>
      <dgm:spPr/>
      <dgm:t>
        <a:bodyPr/>
        <a:lstStyle/>
        <a:p>
          <a:endParaRPr lang="en-US" sz="1200" b="1" dirty="0"/>
        </a:p>
      </dgm:t>
    </dgm:pt>
    <dgm:pt modelId="{C99DDBC9-6EAB-4775-81E4-930B53DC1DAF}">
      <dgm:prSet custT="1"/>
      <dgm:spPr>
        <a:solidFill>
          <a:schemeClr val="accent1">
            <a:lumMod val="20000"/>
            <a:lumOff val="80000"/>
          </a:schemeClr>
        </a:solidFill>
      </dgm:spPr>
      <dgm:t>
        <a:bodyPr/>
        <a:lstStyle/>
        <a:p>
          <a:pPr marL="538163" indent="-88900"/>
          <a:r>
            <a:rPr lang="id-ID" sz="1200" b="1" dirty="0"/>
            <a:t>KRI YANG DITUNJUK SEBAGAI KRI SIAGA ADALAH KAPAL SIAP.</a:t>
          </a:r>
          <a:endParaRPr lang="en-US" sz="1200" b="1" dirty="0"/>
        </a:p>
      </dgm:t>
    </dgm:pt>
    <dgm:pt modelId="{74A2BB41-99FF-4285-8389-D8D727A80B6F}" type="parTrans" cxnId="{B974C243-11BD-400F-BAEF-2696C7838D8B}">
      <dgm:prSet/>
      <dgm:spPr/>
      <dgm:t>
        <a:bodyPr/>
        <a:lstStyle/>
        <a:p>
          <a:endParaRPr lang="en-US" sz="1200" b="1" dirty="0"/>
        </a:p>
      </dgm:t>
    </dgm:pt>
    <dgm:pt modelId="{8A399159-5273-4A44-BA69-9D03C21AC806}" type="sibTrans" cxnId="{B974C243-11BD-400F-BAEF-2696C7838D8B}">
      <dgm:prSet/>
      <dgm:spPr/>
      <dgm:t>
        <a:bodyPr/>
        <a:lstStyle/>
        <a:p>
          <a:endParaRPr lang="en-US" sz="1200" b="1" dirty="0"/>
        </a:p>
      </dgm:t>
    </dgm:pt>
    <dgm:pt modelId="{E5AECD70-DE13-4055-9F1E-FD8DCCA4D74C}">
      <dgm:prSet custT="1"/>
      <dgm:spPr>
        <a:solidFill>
          <a:schemeClr val="accent1">
            <a:lumMod val="20000"/>
            <a:lumOff val="80000"/>
          </a:schemeClr>
        </a:solidFill>
      </dgm:spPr>
      <dgm:t>
        <a:bodyPr/>
        <a:lstStyle/>
        <a:p>
          <a:pPr marL="538163" indent="-88900"/>
          <a:r>
            <a:rPr lang="id-ID" sz="1200" b="1" dirty="0"/>
            <a:t>TIM PEK KAPAL DAN ANGGOTA KAPAL HARUS SENANTIASA DILATIH UNTUK MENGATASI SITUASI DARURAT (KEBAKARAN, KEBOCORAN, TABRAKAN DLL).</a:t>
          </a:r>
          <a:endParaRPr lang="en-US" sz="1200" b="1" dirty="0"/>
        </a:p>
      </dgm:t>
    </dgm:pt>
    <dgm:pt modelId="{74448146-820F-4F47-82E7-E6AD14F11BE2}" type="parTrans" cxnId="{74E51FA9-9481-4FF4-89BA-3893A2CEFA4D}">
      <dgm:prSet/>
      <dgm:spPr/>
      <dgm:t>
        <a:bodyPr/>
        <a:lstStyle/>
        <a:p>
          <a:endParaRPr lang="en-US" sz="1200" b="1" dirty="0"/>
        </a:p>
      </dgm:t>
    </dgm:pt>
    <dgm:pt modelId="{64EB1661-6622-4601-8B35-A1DD4EFCF12A}" type="sibTrans" cxnId="{74E51FA9-9481-4FF4-89BA-3893A2CEFA4D}">
      <dgm:prSet/>
      <dgm:spPr/>
      <dgm:t>
        <a:bodyPr/>
        <a:lstStyle/>
        <a:p>
          <a:endParaRPr lang="en-US" sz="1200" b="1" dirty="0"/>
        </a:p>
      </dgm:t>
    </dgm:pt>
    <dgm:pt modelId="{A6E29527-7FCD-45CF-A3D3-62F91E285F40}">
      <dgm:prSet custT="1"/>
      <dgm:spPr>
        <a:solidFill>
          <a:schemeClr val="accent4">
            <a:lumMod val="75000"/>
          </a:schemeClr>
        </a:solidFill>
      </dgm:spPr>
      <dgm:t>
        <a:bodyPr/>
        <a:lstStyle/>
        <a:p>
          <a:r>
            <a:rPr lang="id-ID" sz="1200" b="1" dirty="0"/>
            <a:t>ANALISA : </a:t>
          </a:r>
          <a:endParaRPr lang="en-US" sz="1200" b="1" dirty="0"/>
        </a:p>
      </dgm:t>
    </dgm:pt>
    <dgm:pt modelId="{665E3CA3-6B5D-47BC-BA7C-78CD9A92BAB5}" type="sibTrans" cxnId="{279C5AF2-093A-4DC2-A07B-A90866002D48}">
      <dgm:prSet/>
      <dgm:spPr/>
      <dgm:t>
        <a:bodyPr/>
        <a:lstStyle/>
        <a:p>
          <a:endParaRPr lang="en-US" sz="1200" b="1" dirty="0"/>
        </a:p>
      </dgm:t>
    </dgm:pt>
    <dgm:pt modelId="{55576D0C-1E9B-49FA-87CD-AB8D448B14D2}" type="parTrans" cxnId="{279C5AF2-093A-4DC2-A07B-A90866002D48}">
      <dgm:prSet/>
      <dgm:spPr/>
      <dgm:t>
        <a:bodyPr/>
        <a:lstStyle/>
        <a:p>
          <a:endParaRPr lang="en-US" sz="1200" b="1" dirty="0"/>
        </a:p>
      </dgm:t>
    </dgm:pt>
    <dgm:pt modelId="{51D24106-49E2-4EC1-9DD3-F0B9C3183715}" type="pres">
      <dgm:prSet presAssocID="{FE02A4E2-FB3A-4974-A065-4BD57F94CA31}" presName="linear" presStyleCnt="0">
        <dgm:presLayoutVars>
          <dgm:animLvl val="lvl"/>
          <dgm:resizeHandles val="exact"/>
        </dgm:presLayoutVars>
      </dgm:prSet>
      <dgm:spPr/>
    </dgm:pt>
    <dgm:pt modelId="{AC610CCD-B2FB-47A8-BA9B-B03764B0E3CB}" type="pres">
      <dgm:prSet presAssocID="{A6E29527-7FCD-45CF-A3D3-62F91E285F40}" presName="parentText" presStyleLbl="node1" presStyleIdx="0" presStyleCnt="1" custScaleY="36480" custLinFactNeighborX="0" custLinFactNeighborY="-3816">
        <dgm:presLayoutVars>
          <dgm:chMax val="0"/>
          <dgm:bulletEnabled val="1"/>
        </dgm:presLayoutVars>
      </dgm:prSet>
      <dgm:spPr/>
    </dgm:pt>
    <dgm:pt modelId="{F2C2FCB7-F0DF-4CF6-85B5-3FD1F2B402D8}" type="pres">
      <dgm:prSet presAssocID="{A6E29527-7FCD-45CF-A3D3-62F91E285F40}" presName="childText" presStyleLbl="revTx" presStyleIdx="0" presStyleCnt="1" custScaleX="74439" custScaleY="103034" custLinFactNeighborX="-12733" custLinFactNeighborY="-4203">
        <dgm:presLayoutVars>
          <dgm:bulletEnabled val="1"/>
        </dgm:presLayoutVars>
      </dgm:prSet>
      <dgm:spPr/>
    </dgm:pt>
  </dgm:ptLst>
  <dgm:cxnLst>
    <dgm:cxn modelId="{6CA57806-ED5B-4A8F-857A-0DB00E3A54A9}" type="presOf" srcId="{FE02A4E2-FB3A-4974-A065-4BD57F94CA31}" destId="{51D24106-49E2-4EC1-9DD3-F0B9C3183715}" srcOrd="0" destOrd="0" presId="urn:microsoft.com/office/officeart/2005/8/layout/vList2"/>
    <dgm:cxn modelId="{44A0790D-2131-4BCE-8D5C-AA693A3AFE05}" srcId="{A6E29527-7FCD-45CF-A3D3-62F91E285F40}" destId="{C197DB15-5E22-4C13-923C-A21F9EF1D371}" srcOrd="4" destOrd="0" parTransId="{CD2A29CD-956B-4D29-8BE9-F75F970F1321}" sibTransId="{234013F7-7361-4A75-AE34-80053F26B7F2}"/>
    <dgm:cxn modelId="{57DC7235-2C6C-4DD7-A28C-3A762A5238E4}" srcId="{A6E29527-7FCD-45CF-A3D3-62F91E285F40}" destId="{EC15D16C-6A52-4035-9B96-4201E22D2584}" srcOrd="1" destOrd="0" parTransId="{1F21C285-A2CE-48FE-9AE0-CDA91D87C097}" sibTransId="{1BAD483E-A7AA-4E87-9919-D30D7D2A7C2C}"/>
    <dgm:cxn modelId="{BDC3EA3D-B967-4DEA-94D7-44E3B89EB2D7}" type="presOf" srcId="{0E69C4C5-AB92-4C80-A590-0FF64370E7E4}" destId="{F2C2FCB7-F0DF-4CF6-85B5-3FD1F2B402D8}" srcOrd="0" destOrd="5" presId="urn:microsoft.com/office/officeart/2005/8/layout/vList2"/>
    <dgm:cxn modelId="{B974C243-11BD-400F-BAEF-2696C7838D8B}" srcId="{C197DB15-5E22-4C13-923C-A21F9EF1D371}" destId="{C99DDBC9-6EAB-4775-81E4-930B53DC1DAF}" srcOrd="3" destOrd="0" parTransId="{74A2BB41-99FF-4285-8389-D8D727A80B6F}" sibTransId="{8A399159-5273-4A44-BA69-9D03C21AC806}"/>
    <dgm:cxn modelId="{7B76FE67-1E45-4E4A-9363-B2995C2C7F76}" srcId="{A6E29527-7FCD-45CF-A3D3-62F91E285F40}" destId="{5F5D4B6B-4601-4AE5-A074-8BEC274E8913}" srcOrd="2" destOrd="0" parTransId="{DBE394D2-0FF6-4993-A629-FEA73D209338}" sibTransId="{E3D2F122-CCF7-40D1-820C-832947FF2284}"/>
    <dgm:cxn modelId="{C285266A-1DBA-4320-B6D5-985E631D32DF}" type="presOf" srcId="{5F5D4B6B-4601-4AE5-A074-8BEC274E8913}" destId="{F2C2FCB7-F0DF-4CF6-85B5-3FD1F2B402D8}" srcOrd="0" destOrd="2" presId="urn:microsoft.com/office/officeart/2005/8/layout/vList2"/>
    <dgm:cxn modelId="{5188D36B-E3C0-4694-A924-2EB239465138}" type="presOf" srcId="{A12E7933-FEBC-4041-A9A5-CF452867A306}" destId="{F2C2FCB7-F0DF-4CF6-85B5-3FD1F2B402D8}" srcOrd="0" destOrd="6" presId="urn:microsoft.com/office/officeart/2005/8/layout/vList2"/>
    <dgm:cxn modelId="{1F4FE050-4574-4679-A3CC-760E837F8D42}" srcId="{A6E29527-7FCD-45CF-A3D3-62F91E285F40}" destId="{860B9AFD-E19B-4334-A54B-9241623B6011}" srcOrd="3" destOrd="0" parTransId="{B14A33E2-4557-425C-B60C-4B098D9545D1}" sibTransId="{671075A0-2ED8-42E5-9473-3BD0B638E545}"/>
    <dgm:cxn modelId="{42C75159-9341-4725-A002-73DCE7577BA8}" type="presOf" srcId="{B57CAFB6-7685-4CF4-916F-9FFF6DE9ECA6}" destId="{F2C2FCB7-F0DF-4CF6-85B5-3FD1F2B402D8}" srcOrd="0" destOrd="7" presId="urn:microsoft.com/office/officeart/2005/8/layout/vList2"/>
    <dgm:cxn modelId="{4558967C-483E-44E1-AF58-341D4BCD67B0}" type="presOf" srcId="{A6E29527-7FCD-45CF-A3D3-62F91E285F40}" destId="{AC610CCD-B2FB-47A8-BA9B-B03764B0E3CB}" srcOrd="0" destOrd="0" presId="urn:microsoft.com/office/officeart/2005/8/layout/vList2"/>
    <dgm:cxn modelId="{2D2CFF8F-4810-4444-8269-6BAFBF3AF03F}" type="presOf" srcId="{C99DDBC9-6EAB-4775-81E4-930B53DC1DAF}" destId="{F2C2FCB7-F0DF-4CF6-85B5-3FD1F2B402D8}" srcOrd="0" destOrd="8" presId="urn:microsoft.com/office/officeart/2005/8/layout/vList2"/>
    <dgm:cxn modelId="{CC96B292-1577-4F14-AE9C-88386B5B66D2}" srcId="{C197DB15-5E22-4C13-923C-A21F9EF1D371}" destId="{0E69C4C5-AB92-4C80-A590-0FF64370E7E4}" srcOrd="0" destOrd="0" parTransId="{E26C451A-4D36-4C3E-B1B2-A99C5D04D1E5}" sibTransId="{D63CBF8B-B6A2-40F5-B0B8-4BEF1BB1A86A}"/>
    <dgm:cxn modelId="{E9B73A93-5141-49F7-8D5A-479AAA1392BC}" srcId="{A6E29527-7FCD-45CF-A3D3-62F91E285F40}" destId="{80FB94AD-8D3C-456C-9BB7-9C06A7F29313}" srcOrd="0" destOrd="0" parTransId="{2423EB76-EFF9-43AB-8AE8-0D3A9786592C}" sibTransId="{0669CDC2-14EA-4460-9ED3-D3F8464B1B54}"/>
    <dgm:cxn modelId="{8753B895-7553-4FA9-AF3B-3C5BB8A3A810}" type="presOf" srcId="{EC15D16C-6A52-4035-9B96-4201E22D2584}" destId="{F2C2FCB7-F0DF-4CF6-85B5-3FD1F2B402D8}" srcOrd="0" destOrd="1" presId="urn:microsoft.com/office/officeart/2005/8/layout/vList2"/>
    <dgm:cxn modelId="{74E51FA9-9481-4FF4-89BA-3893A2CEFA4D}" srcId="{C197DB15-5E22-4C13-923C-A21F9EF1D371}" destId="{E5AECD70-DE13-4055-9F1E-FD8DCCA4D74C}" srcOrd="4" destOrd="0" parTransId="{74448146-820F-4F47-82E7-E6AD14F11BE2}" sibTransId="{64EB1661-6622-4601-8B35-A1DD4EFCF12A}"/>
    <dgm:cxn modelId="{25F1A0C4-2699-4003-B565-FFA12C523AE0}" type="presOf" srcId="{80FB94AD-8D3C-456C-9BB7-9C06A7F29313}" destId="{F2C2FCB7-F0DF-4CF6-85B5-3FD1F2B402D8}" srcOrd="0" destOrd="0" presId="urn:microsoft.com/office/officeart/2005/8/layout/vList2"/>
    <dgm:cxn modelId="{E67F82CA-0C02-46E4-B5C6-FC4C4D892B0A}" srcId="{C197DB15-5E22-4C13-923C-A21F9EF1D371}" destId="{A12E7933-FEBC-4041-A9A5-CF452867A306}" srcOrd="1" destOrd="0" parTransId="{3EF3C5E8-464C-4211-BC90-6DA193FC33B8}" sibTransId="{885E36A8-1D69-4E24-AB43-157C9F384325}"/>
    <dgm:cxn modelId="{8EC93FDC-3319-4C00-AFEC-15F53CDD8544}" type="presOf" srcId="{C197DB15-5E22-4C13-923C-A21F9EF1D371}" destId="{F2C2FCB7-F0DF-4CF6-85B5-3FD1F2B402D8}" srcOrd="0" destOrd="4" presId="urn:microsoft.com/office/officeart/2005/8/layout/vList2"/>
    <dgm:cxn modelId="{62D9FEE7-3533-4966-B670-B59BEDA8B69E}" type="presOf" srcId="{860B9AFD-E19B-4334-A54B-9241623B6011}" destId="{F2C2FCB7-F0DF-4CF6-85B5-3FD1F2B402D8}" srcOrd="0" destOrd="3" presId="urn:microsoft.com/office/officeart/2005/8/layout/vList2"/>
    <dgm:cxn modelId="{8330AEE9-CA8B-4281-8B92-EC025C47A216}" type="presOf" srcId="{E5AECD70-DE13-4055-9F1E-FD8DCCA4D74C}" destId="{F2C2FCB7-F0DF-4CF6-85B5-3FD1F2B402D8}" srcOrd="0" destOrd="9" presId="urn:microsoft.com/office/officeart/2005/8/layout/vList2"/>
    <dgm:cxn modelId="{A5FED3E9-7A78-496C-AB8D-76B39BCA0B8A}" srcId="{C197DB15-5E22-4C13-923C-A21F9EF1D371}" destId="{B57CAFB6-7685-4CF4-916F-9FFF6DE9ECA6}" srcOrd="2" destOrd="0" parTransId="{D8AF3A97-7D99-4106-94E1-1FC2C2258E18}" sibTransId="{555DA185-1154-41CE-B2B8-024F13F48251}"/>
    <dgm:cxn modelId="{279C5AF2-093A-4DC2-A07B-A90866002D48}" srcId="{FE02A4E2-FB3A-4974-A065-4BD57F94CA31}" destId="{A6E29527-7FCD-45CF-A3D3-62F91E285F40}" srcOrd="0" destOrd="0" parTransId="{55576D0C-1E9B-49FA-87CD-AB8D448B14D2}" sibTransId="{665E3CA3-6B5D-47BC-BA7C-78CD9A92BAB5}"/>
    <dgm:cxn modelId="{3EBC0A0E-A2FD-4200-8A41-4B0D1A8F5D06}" type="presParOf" srcId="{51D24106-49E2-4EC1-9DD3-F0B9C3183715}" destId="{AC610CCD-B2FB-47A8-BA9B-B03764B0E3CB}" srcOrd="0" destOrd="0" presId="urn:microsoft.com/office/officeart/2005/8/layout/vList2"/>
    <dgm:cxn modelId="{48866E43-3311-4569-8BE6-437E5D77825E}" type="presParOf" srcId="{51D24106-49E2-4EC1-9DD3-F0B9C3183715}" destId="{F2C2FCB7-F0DF-4CF6-85B5-3FD1F2B402D8}"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DD0A23-E2BF-4FB9-B7FC-1913B1C7E53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719E8B2C-16DE-4421-8934-C629966D6354}">
      <dgm:prSet/>
      <dgm:spPr/>
      <dgm:t>
        <a:bodyPr/>
        <a:lstStyle/>
        <a:p>
          <a:r>
            <a:rPr lang="id-ID" dirty="0"/>
            <a:t>KEJADIAN: KEBAKARAN.</a:t>
          </a:r>
          <a:endParaRPr lang="en-US" dirty="0"/>
        </a:p>
      </dgm:t>
    </dgm:pt>
    <dgm:pt modelId="{182E9A49-EAE1-44F8-9097-2F7D948B2494}" type="parTrans" cxnId="{42A9720B-9453-4CDE-B17B-BB897A906A62}">
      <dgm:prSet/>
      <dgm:spPr/>
      <dgm:t>
        <a:bodyPr/>
        <a:lstStyle/>
        <a:p>
          <a:endParaRPr lang="en-US" dirty="0"/>
        </a:p>
      </dgm:t>
    </dgm:pt>
    <dgm:pt modelId="{55B8F323-446D-4D9B-B606-284B93FF050B}" type="sibTrans" cxnId="{42A9720B-9453-4CDE-B17B-BB897A906A62}">
      <dgm:prSet/>
      <dgm:spPr/>
      <dgm:t>
        <a:bodyPr/>
        <a:lstStyle/>
        <a:p>
          <a:endParaRPr lang="en-US" dirty="0"/>
        </a:p>
      </dgm:t>
    </dgm:pt>
    <dgm:pt modelId="{41F225B3-B972-4403-84BC-9719A8744AAF}">
      <dgm:prSet/>
      <dgm:spPr/>
      <dgm:t>
        <a:bodyPr/>
        <a:lstStyle/>
        <a:p>
          <a:r>
            <a:rPr lang="id-ID" dirty="0"/>
            <a:t>WAKTU KEJADIAN: TAHUN 2009.</a:t>
          </a:r>
          <a:endParaRPr lang="en-US" dirty="0"/>
        </a:p>
      </dgm:t>
    </dgm:pt>
    <dgm:pt modelId="{1E521AF8-283E-4EDE-ACD7-3DA4B144A0E4}" type="parTrans" cxnId="{45D102E6-BC89-4F1C-96EC-907E54A47070}">
      <dgm:prSet/>
      <dgm:spPr/>
      <dgm:t>
        <a:bodyPr/>
        <a:lstStyle/>
        <a:p>
          <a:endParaRPr lang="en-US" dirty="0"/>
        </a:p>
      </dgm:t>
    </dgm:pt>
    <dgm:pt modelId="{04BB5455-CB35-40BE-B5AB-E84670E1CBA8}" type="sibTrans" cxnId="{45D102E6-BC89-4F1C-96EC-907E54A47070}">
      <dgm:prSet/>
      <dgm:spPr/>
      <dgm:t>
        <a:bodyPr/>
        <a:lstStyle/>
        <a:p>
          <a:endParaRPr lang="en-US" dirty="0"/>
        </a:p>
      </dgm:t>
    </dgm:pt>
    <dgm:pt modelId="{CC73D587-A77C-4292-B77C-77F2A97B1EA9}">
      <dgm:prSet/>
      <dgm:spPr/>
      <dgm:t>
        <a:bodyPr/>
        <a:lstStyle/>
        <a:p>
          <a:r>
            <a:rPr lang="id-ID" dirty="0"/>
            <a:t>LOKASI: PERAIRAN LAUT JAWA (UTARA MADURA).</a:t>
          </a:r>
          <a:endParaRPr lang="en-US" dirty="0"/>
        </a:p>
      </dgm:t>
    </dgm:pt>
    <dgm:pt modelId="{C5C101B9-A91C-4EC5-BFC9-6298A8368310}" type="parTrans" cxnId="{76E294C3-E09B-4D11-9119-371F3BB520DD}">
      <dgm:prSet/>
      <dgm:spPr/>
      <dgm:t>
        <a:bodyPr/>
        <a:lstStyle/>
        <a:p>
          <a:endParaRPr lang="en-US" dirty="0"/>
        </a:p>
      </dgm:t>
    </dgm:pt>
    <dgm:pt modelId="{9EB6BF4C-D45C-4BBF-873A-084F53BF9AC7}" type="sibTrans" cxnId="{76E294C3-E09B-4D11-9119-371F3BB520DD}">
      <dgm:prSet/>
      <dgm:spPr/>
      <dgm:t>
        <a:bodyPr/>
        <a:lstStyle/>
        <a:p>
          <a:endParaRPr lang="en-US" dirty="0"/>
        </a:p>
      </dgm:t>
    </dgm:pt>
    <dgm:pt modelId="{B865F4BD-562B-4823-80FD-87FB3F73C3BB}">
      <dgm:prSet/>
      <dgm:spPr/>
      <dgm:t>
        <a:bodyPr/>
        <a:lstStyle/>
        <a:p>
          <a:r>
            <a:rPr lang="id-ID" dirty="0"/>
            <a:t>KRONOLOGI:</a:t>
          </a:r>
          <a:endParaRPr lang="en-US" dirty="0"/>
        </a:p>
      </dgm:t>
    </dgm:pt>
    <dgm:pt modelId="{2C12AF4E-5453-4FA1-B00D-FDA8013FE84A}" type="parTrans" cxnId="{CD9F1AE4-B3D7-408A-8DD2-C0DAECAC9DE4}">
      <dgm:prSet/>
      <dgm:spPr/>
      <dgm:t>
        <a:bodyPr/>
        <a:lstStyle/>
        <a:p>
          <a:endParaRPr lang="en-US" dirty="0"/>
        </a:p>
      </dgm:t>
    </dgm:pt>
    <dgm:pt modelId="{7533CA77-7746-4685-9EBB-2136354BDB06}" type="sibTrans" cxnId="{CD9F1AE4-B3D7-408A-8DD2-C0DAECAC9DE4}">
      <dgm:prSet/>
      <dgm:spPr/>
      <dgm:t>
        <a:bodyPr/>
        <a:lstStyle/>
        <a:p>
          <a:endParaRPr lang="en-US" dirty="0"/>
        </a:p>
      </dgm:t>
    </dgm:pt>
    <dgm:pt modelId="{663907E6-70BF-4504-8351-2F9789900673}">
      <dgm:prSet/>
      <dgm:spPr/>
      <dgm:t>
        <a:bodyPr/>
        <a:lstStyle/>
        <a:p>
          <a:r>
            <a:rPr lang="id-ID" b="1" dirty="0"/>
            <a:t>PADA TANGGAL 6 AGUSTUS 2009 PUKUL 10.00 WIB KRI NAL-363 BERTOLAK DARI DERMAGA SEMAMPIR MENUJU DAERAH OPERASI MENGGUNAKAN PENDORONGAN CDE I DAN CDE II PADA RPM </a:t>
          </a:r>
          <a:r>
            <a:rPr lang="id-ID" b="1" i="1" dirty="0"/>
            <a:t>SHAFT </a:t>
          </a:r>
          <a:r>
            <a:rPr lang="id-ID" b="1" dirty="0"/>
            <a:t>140 RPM.</a:t>
          </a:r>
          <a:endParaRPr lang="en-US" b="1" dirty="0"/>
        </a:p>
      </dgm:t>
    </dgm:pt>
    <dgm:pt modelId="{D71608AA-F01E-4367-BD6D-650F7E381BFB}" type="parTrans" cxnId="{0495FFF1-18E2-469D-926F-294E301E0C3E}">
      <dgm:prSet/>
      <dgm:spPr/>
      <dgm:t>
        <a:bodyPr/>
        <a:lstStyle/>
        <a:p>
          <a:endParaRPr lang="en-US" dirty="0"/>
        </a:p>
      </dgm:t>
    </dgm:pt>
    <dgm:pt modelId="{3B399C02-D063-47E6-ACD5-A0035CFB01D5}" type="sibTrans" cxnId="{0495FFF1-18E2-469D-926F-294E301E0C3E}">
      <dgm:prSet/>
      <dgm:spPr/>
      <dgm:t>
        <a:bodyPr/>
        <a:lstStyle/>
        <a:p>
          <a:endParaRPr lang="en-US" dirty="0"/>
        </a:p>
      </dgm:t>
    </dgm:pt>
    <dgm:pt modelId="{DAC8DB0D-5691-45BB-825F-902C9945E16B}">
      <dgm:prSet/>
      <dgm:spPr/>
      <dgm:t>
        <a:bodyPr/>
        <a:lstStyle/>
        <a:p>
          <a:r>
            <a:rPr lang="id-ID" b="1" dirty="0"/>
            <a:t>PUKUL 10.41 WIB PERAN PEMANDUAN, PUKUL 10.50 WIB BALINGAN DINAIKKAN SECARA BERTAHAP SAMPAI DENGAN 150 RPM, KONDISI NORMAL.</a:t>
          </a:r>
          <a:endParaRPr lang="en-US" b="1" dirty="0"/>
        </a:p>
      </dgm:t>
    </dgm:pt>
    <dgm:pt modelId="{95926F4E-F6DF-45AD-80E6-1FBE9FE17ECF}" type="parTrans" cxnId="{FEDD9DC4-C869-483B-AF99-82A8111EC96D}">
      <dgm:prSet/>
      <dgm:spPr/>
      <dgm:t>
        <a:bodyPr/>
        <a:lstStyle/>
        <a:p>
          <a:endParaRPr lang="en-US" dirty="0"/>
        </a:p>
      </dgm:t>
    </dgm:pt>
    <dgm:pt modelId="{3A795007-BB35-4049-9DF3-229906FAC4CF}" type="sibTrans" cxnId="{FEDD9DC4-C869-483B-AF99-82A8111EC96D}">
      <dgm:prSet/>
      <dgm:spPr/>
      <dgm:t>
        <a:bodyPr/>
        <a:lstStyle/>
        <a:p>
          <a:endParaRPr lang="en-US" dirty="0"/>
        </a:p>
      </dgm:t>
    </dgm:pt>
    <dgm:pt modelId="{A2E385F4-9BB8-4268-98C4-47E13438D8AA}">
      <dgm:prSet/>
      <dgm:spPr/>
      <dgm:t>
        <a:bodyPr/>
        <a:lstStyle/>
        <a:p>
          <a:r>
            <a:rPr lang="id-ID" b="1" dirty="0"/>
            <a:t>PUKUL 10.52 WIB BALINGAN DINAIKKAN SAMPAI 164 RPM. PUKUL 10.56 WIB BALINGAN DINAIKKAN SAMPAI 168 RPM.</a:t>
          </a:r>
          <a:endParaRPr lang="en-US" b="1" dirty="0"/>
        </a:p>
      </dgm:t>
    </dgm:pt>
    <dgm:pt modelId="{46DD3763-FBDE-482A-A4E5-E722317414A9}" type="parTrans" cxnId="{0C505480-4615-4327-9F9C-D0CFCEE6F186}">
      <dgm:prSet/>
      <dgm:spPr/>
      <dgm:t>
        <a:bodyPr/>
        <a:lstStyle/>
        <a:p>
          <a:endParaRPr lang="en-US" dirty="0"/>
        </a:p>
      </dgm:t>
    </dgm:pt>
    <dgm:pt modelId="{27B9C185-1BC7-4B31-B95A-5D5E8FAE5FBE}" type="sibTrans" cxnId="{0C505480-4615-4327-9F9C-D0CFCEE6F186}">
      <dgm:prSet/>
      <dgm:spPr/>
      <dgm:t>
        <a:bodyPr/>
        <a:lstStyle/>
        <a:p>
          <a:endParaRPr lang="en-US" dirty="0"/>
        </a:p>
      </dgm:t>
    </dgm:pt>
    <dgm:pt modelId="{11002FF6-F9BF-47B7-AE97-77CCD4751F9B}">
      <dgm:prSet/>
      <dgm:spPr/>
      <dgm:t>
        <a:bodyPr/>
        <a:lstStyle/>
        <a:p>
          <a:r>
            <a:rPr lang="id-ID" b="1" dirty="0"/>
            <a:t>PUKUL 12.00 WIB SELESAI PERAN PEMANDUAN. PUKUL 12.10 WIB BALINGAN DITURUNKAN MENJADI 120 RPM, DIADAKAN PEMINDAHAN PENDORONGAN DARI CDE</a:t>
          </a:r>
          <a:r>
            <a:rPr lang="en-US" b="1" dirty="0"/>
            <a:t> (</a:t>
          </a:r>
          <a:r>
            <a:rPr lang="id-ID" b="1" dirty="0"/>
            <a:t>C</a:t>
          </a:r>
          <a:r>
            <a:rPr lang="en-US" b="1" dirty="0"/>
            <a:t>OMBINE </a:t>
          </a:r>
          <a:r>
            <a:rPr lang="id-ID" b="1" dirty="0"/>
            <a:t>D</a:t>
          </a:r>
          <a:r>
            <a:rPr lang="en-US" b="1" dirty="0"/>
            <a:t>IESEL </a:t>
          </a:r>
          <a:r>
            <a:rPr lang="id-ID" b="1" dirty="0"/>
            <a:t>E</a:t>
          </a:r>
          <a:r>
            <a:rPr lang="en-US" b="1" dirty="0"/>
            <a:t>LECTRIC)</a:t>
          </a:r>
          <a:r>
            <a:rPr lang="id-ID" b="1" dirty="0"/>
            <a:t> KE GAS TURBIN, DICOBA DUA KALI NAMUN TIDAK BERHASIL.</a:t>
          </a:r>
          <a:endParaRPr lang="en-US" b="1" dirty="0"/>
        </a:p>
      </dgm:t>
    </dgm:pt>
    <dgm:pt modelId="{4D1AC674-A584-4AB7-974B-70ED3DDA4E6F}" type="parTrans" cxnId="{E0BFE1C7-DD98-4A19-A57F-A751CAB4E4D9}">
      <dgm:prSet/>
      <dgm:spPr/>
      <dgm:t>
        <a:bodyPr/>
        <a:lstStyle/>
        <a:p>
          <a:endParaRPr lang="en-US" dirty="0"/>
        </a:p>
      </dgm:t>
    </dgm:pt>
    <dgm:pt modelId="{33FB9436-3055-4743-9A0C-12F3C908D0B8}" type="sibTrans" cxnId="{E0BFE1C7-DD98-4A19-A57F-A751CAB4E4D9}">
      <dgm:prSet/>
      <dgm:spPr/>
      <dgm:t>
        <a:bodyPr/>
        <a:lstStyle/>
        <a:p>
          <a:endParaRPr lang="en-US" dirty="0"/>
        </a:p>
      </dgm:t>
    </dgm:pt>
    <dgm:pt modelId="{298AFC72-A480-4C41-AC69-3342C971B7ED}">
      <dgm:prSet/>
      <dgm:spPr/>
      <dgm:t>
        <a:bodyPr/>
        <a:lstStyle/>
        <a:p>
          <a:r>
            <a:rPr lang="id-ID" b="1" dirty="0"/>
            <a:t>PUKUL 12.36 WIB CDE DIMATIKAN DAN DICOBA KEMBALI PEMINDAHAN PENDORONGAN DARI </a:t>
          </a:r>
          <a:r>
            <a:rPr lang="en-US" b="1" dirty="0"/>
            <a:t>CDE</a:t>
          </a:r>
          <a:r>
            <a:rPr lang="id-ID" b="1" dirty="0"/>
            <a:t> KE GAS TURBIN, NAMUN TIDAK BERHASIL. PUKUL 13.00 WIB KAPAL MENGGUNAKAN PENDORONGAN CDE DENGAN BALINGAN 170 RPM YANG DINAIKKAN SECARA BERTAHAP.</a:t>
          </a:r>
          <a:endParaRPr lang="en-US" b="1" dirty="0"/>
        </a:p>
      </dgm:t>
    </dgm:pt>
    <dgm:pt modelId="{1085087C-F6A8-4ED7-96C5-9CB4BC249F78}" type="parTrans" cxnId="{0F260D6D-B60D-438A-A4D2-B0D028F16A75}">
      <dgm:prSet/>
      <dgm:spPr/>
      <dgm:t>
        <a:bodyPr/>
        <a:lstStyle/>
        <a:p>
          <a:endParaRPr lang="en-US" dirty="0"/>
        </a:p>
      </dgm:t>
    </dgm:pt>
    <dgm:pt modelId="{48533853-7EA6-433F-8B10-D580563A1734}" type="sibTrans" cxnId="{0F260D6D-B60D-438A-A4D2-B0D028F16A75}">
      <dgm:prSet/>
      <dgm:spPr/>
      <dgm:t>
        <a:bodyPr/>
        <a:lstStyle/>
        <a:p>
          <a:endParaRPr lang="en-US" dirty="0"/>
        </a:p>
      </dgm:t>
    </dgm:pt>
    <dgm:pt modelId="{46E3FBCF-CDBF-41D3-8F68-462A9020E6EB}">
      <dgm:prSet/>
      <dgm:spPr/>
      <dgm:t>
        <a:bodyPr/>
        <a:lstStyle/>
        <a:p>
          <a:r>
            <a:rPr lang="id-ID" b="1" dirty="0"/>
            <a:t>PUKUL 14.25 WIB DILAKSANAKAN PENGECEKAN CDE I DAN II, KONDISI NORMAL DAN AMAN.</a:t>
          </a:r>
          <a:endParaRPr lang="en-US" b="1" dirty="0"/>
        </a:p>
      </dgm:t>
    </dgm:pt>
    <dgm:pt modelId="{5B5E9083-D246-4EEE-944F-F0680D9C0B65}" type="parTrans" cxnId="{86FF9B32-F199-4F97-8783-E47C698DC528}">
      <dgm:prSet/>
      <dgm:spPr/>
      <dgm:t>
        <a:bodyPr/>
        <a:lstStyle/>
        <a:p>
          <a:endParaRPr lang="en-US" dirty="0"/>
        </a:p>
      </dgm:t>
    </dgm:pt>
    <dgm:pt modelId="{D9195773-1929-462D-9611-5748FA0995C1}" type="sibTrans" cxnId="{86FF9B32-F199-4F97-8783-E47C698DC528}">
      <dgm:prSet/>
      <dgm:spPr/>
      <dgm:t>
        <a:bodyPr/>
        <a:lstStyle/>
        <a:p>
          <a:endParaRPr lang="en-US" dirty="0"/>
        </a:p>
      </dgm:t>
    </dgm:pt>
    <dgm:pt modelId="{7873E123-9E4A-45E4-A0D9-A5FA4686C5F0}">
      <dgm:prSet/>
      <dgm:spPr/>
      <dgm:t>
        <a:bodyPr/>
        <a:lstStyle/>
        <a:p>
          <a:r>
            <a:rPr lang="id-ID" b="1" dirty="0"/>
            <a:t>PUKUL 14.29 WIB JAGA ANJUNGAN MELIHAT ASAP TEBAL KELUAR DARI CEROBONG KAPAL KEMUDIAN DILAPORKAN KEPADA PERWIRA JAGA ANJUNGAN. PAGA ANJUNGAN MENGHUBUNGI S</a:t>
          </a:r>
          <a:r>
            <a:rPr lang="en-US" b="1" dirty="0"/>
            <a:t>HIP </a:t>
          </a:r>
          <a:r>
            <a:rPr lang="id-ID" b="1" dirty="0"/>
            <a:t>C</a:t>
          </a:r>
          <a:r>
            <a:rPr lang="en-US" b="1" dirty="0"/>
            <a:t>ONTROL </a:t>
          </a:r>
          <a:r>
            <a:rPr lang="id-ID" b="1" dirty="0"/>
            <a:t>C</a:t>
          </a:r>
          <a:r>
            <a:rPr lang="en-US" b="1" dirty="0"/>
            <a:t>ENTER  </a:t>
          </a:r>
          <a:r>
            <a:rPr lang="id-ID" b="1" dirty="0"/>
            <a:t>MENANYAKAN KONDISI MESIN, JAGA MESIN MELAPORKAN DALAM KONDISI AMAN.</a:t>
          </a:r>
          <a:endParaRPr lang="en-US" b="1" dirty="0"/>
        </a:p>
      </dgm:t>
    </dgm:pt>
    <dgm:pt modelId="{9EDF4F66-9FA3-4703-AC0C-FCC1A8D01449}" type="parTrans" cxnId="{EE060D83-AD4F-4D6C-B4FB-5A4DD5910103}">
      <dgm:prSet/>
      <dgm:spPr/>
      <dgm:t>
        <a:bodyPr/>
        <a:lstStyle/>
        <a:p>
          <a:endParaRPr lang="en-US" dirty="0"/>
        </a:p>
      </dgm:t>
    </dgm:pt>
    <dgm:pt modelId="{65834990-8A67-4164-A238-F6F93B01831F}" type="sibTrans" cxnId="{EE060D83-AD4F-4D6C-B4FB-5A4DD5910103}">
      <dgm:prSet/>
      <dgm:spPr/>
      <dgm:t>
        <a:bodyPr/>
        <a:lstStyle/>
        <a:p>
          <a:endParaRPr lang="en-US" dirty="0"/>
        </a:p>
      </dgm:t>
    </dgm:pt>
    <dgm:pt modelId="{8B07CA6A-7B17-4B28-96EF-A1CCEAA45AD9}">
      <dgm:prSet/>
      <dgm:spPr/>
      <dgm:t>
        <a:bodyPr/>
        <a:lstStyle/>
        <a:p>
          <a:r>
            <a:rPr lang="id-ID" b="1" dirty="0"/>
            <a:t>PAGA MESIN MELIHAT ASAP DI KORIDOR DEPAN DER KETIKA AKAN MENGECEK KE DER. PAGA MESIN MENGHUBUNGI PAGA ANJUNGAN DAN MEMINTA BALINGAN DITURUNKAN MENJADI 120 RPM. PUKUL 14.30 WIB PAGA MESIN MELAKSANAKAN </a:t>
          </a:r>
          <a:r>
            <a:rPr lang="id-ID" b="1" i="1" dirty="0"/>
            <a:t>EMERGENCY STOP </a:t>
          </a:r>
          <a:r>
            <a:rPr lang="id-ID" b="1" dirty="0"/>
            <a:t>PENDORONGAN DARI SCC.</a:t>
          </a:r>
          <a:endParaRPr lang="en-US" b="1" dirty="0"/>
        </a:p>
      </dgm:t>
    </dgm:pt>
    <dgm:pt modelId="{295DE755-AB6D-41C7-8D5E-D5247598DA64}" type="parTrans" cxnId="{FC3F614C-70E6-4CFD-ABEC-5DD24CEC10F3}">
      <dgm:prSet/>
      <dgm:spPr/>
      <dgm:t>
        <a:bodyPr/>
        <a:lstStyle/>
        <a:p>
          <a:endParaRPr lang="en-US" dirty="0"/>
        </a:p>
      </dgm:t>
    </dgm:pt>
    <dgm:pt modelId="{49A1B2A7-8D11-459D-9F13-F9FA122BFBA1}" type="sibTrans" cxnId="{FC3F614C-70E6-4CFD-ABEC-5DD24CEC10F3}">
      <dgm:prSet/>
      <dgm:spPr/>
      <dgm:t>
        <a:bodyPr/>
        <a:lstStyle/>
        <a:p>
          <a:endParaRPr lang="en-US" dirty="0"/>
        </a:p>
      </dgm:t>
    </dgm:pt>
    <dgm:pt modelId="{49524DD5-695B-45EB-AF23-07E870891A0E}" type="pres">
      <dgm:prSet presAssocID="{3ADD0A23-E2BF-4FB9-B7FC-1913B1C7E536}" presName="linear" presStyleCnt="0">
        <dgm:presLayoutVars>
          <dgm:animLvl val="lvl"/>
          <dgm:resizeHandles val="exact"/>
        </dgm:presLayoutVars>
      </dgm:prSet>
      <dgm:spPr/>
    </dgm:pt>
    <dgm:pt modelId="{18081526-6F7C-4026-BDE5-BB596391A181}" type="pres">
      <dgm:prSet presAssocID="{719E8B2C-16DE-4421-8934-C629966D6354}" presName="parentText" presStyleLbl="node1" presStyleIdx="0" presStyleCnt="4">
        <dgm:presLayoutVars>
          <dgm:chMax val="0"/>
          <dgm:bulletEnabled val="1"/>
        </dgm:presLayoutVars>
      </dgm:prSet>
      <dgm:spPr/>
    </dgm:pt>
    <dgm:pt modelId="{CDD4CACB-493C-493C-96C4-49FFEC2342F2}" type="pres">
      <dgm:prSet presAssocID="{55B8F323-446D-4D9B-B606-284B93FF050B}" presName="spacer" presStyleCnt="0"/>
      <dgm:spPr/>
    </dgm:pt>
    <dgm:pt modelId="{C5E7E37A-3D09-48F7-B5CD-79481C9CE14A}" type="pres">
      <dgm:prSet presAssocID="{41F225B3-B972-4403-84BC-9719A8744AAF}" presName="parentText" presStyleLbl="node1" presStyleIdx="1" presStyleCnt="4">
        <dgm:presLayoutVars>
          <dgm:chMax val="0"/>
          <dgm:bulletEnabled val="1"/>
        </dgm:presLayoutVars>
      </dgm:prSet>
      <dgm:spPr/>
    </dgm:pt>
    <dgm:pt modelId="{4EB60BEB-B96E-4B10-BF89-9B598D687D1A}" type="pres">
      <dgm:prSet presAssocID="{04BB5455-CB35-40BE-B5AB-E84670E1CBA8}" presName="spacer" presStyleCnt="0"/>
      <dgm:spPr/>
    </dgm:pt>
    <dgm:pt modelId="{184BB301-AB4C-49E5-BAE2-C2D9D51C41EF}" type="pres">
      <dgm:prSet presAssocID="{CC73D587-A77C-4292-B77C-77F2A97B1EA9}" presName="parentText" presStyleLbl="node1" presStyleIdx="2" presStyleCnt="4">
        <dgm:presLayoutVars>
          <dgm:chMax val="0"/>
          <dgm:bulletEnabled val="1"/>
        </dgm:presLayoutVars>
      </dgm:prSet>
      <dgm:spPr/>
    </dgm:pt>
    <dgm:pt modelId="{4A87F826-2C79-4855-82F7-EBCE8C3F24A3}" type="pres">
      <dgm:prSet presAssocID="{9EB6BF4C-D45C-4BBF-873A-084F53BF9AC7}" presName="spacer" presStyleCnt="0"/>
      <dgm:spPr/>
    </dgm:pt>
    <dgm:pt modelId="{9FC4E349-9C82-4806-9DA3-43336C76549C}" type="pres">
      <dgm:prSet presAssocID="{B865F4BD-562B-4823-80FD-87FB3F73C3BB}" presName="parentText" presStyleLbl="node1" presStyleIdx="3" presStyleCnt="4">
        <dgm:presLayoutVars>
          <dgm:chMax val="0"/>
          <dgm:bulletEnabled val="1"/>
        </dgm:presLayoutVars>
      </dgm:prSet>
      <dgm:spPr/>
    </dgm:pt>
    <dgm:pt modelId="{6F2EA2A5-35DA-4573-ADC2-0F05B8BDBA5D}" type="pres">
      <dgm:prSet presAssocID="{B865F4BD-562B-4823-80FD-87FB3F73C3BB}" presName="childText" presStyleLbl="revTx" presStyleIdx="0" presStyleCnt="1">
        <dgm:presLayoutVars>
          <dgm:bulletEnabled val="1"/>
        </dgm:presLayoutVars>
      </dgm:prSet>
      <dgm:spPr/>
    </dgm:pt>
  </dgm:ptLst>
  <dgm:cxnLst>
    <dgm:cxn modelId="{42A9720B-9453-4CDE-B17B-BB897A906A62}" srcId="{3ADD0A23-E2BF-4FB9-B7FC-1913B1C7E536}" destId="{719E8B2C-16DE-4421-8934-C629966D6354}" srcOrd="0" destOrd="0" parTransId="{182E9A49-EAE1-44F8-9097-2F7D948B2494}" sibTransId="{55B8F323-446D-4D9B-B606-284B93FF050B}"/>
    <dgm:cxn modelId="{0E366120-2B05-417F-BA16-AC6E2E7F67D6}" type="presOf" srcId="{A2E385F4-9BB8-4268-98C4-47E13438D8AA}" destId="{6F2EA2A5-35DA-4573-ADC2-0F05B8BDBA5D}" srcOrd="0" destOrd="2" presId="urn:microsoft.com/office/officeart/2005/8/layout/vList2"/>
    <dgm:cxn modelId="{86FF9B32-F199-4F97-8783-E47C698DC528}" srcId="{B865F4BD-562B-4823-80FD-87FB3F73C3BB}" destId="{46E3FBCF-CDBF-41D3-8F68-462A9020E6EB}" srcOrd="5" destOrd="0" parTransId="{5B5E9083-D246-4EEE-944F-F0680D9C0B65}" sibTransId="{D9195773-1929-462D-9611-5748FA0995C1}"/>
    <dgm:cxn modelId="{11D30647-0107-45E0-B2EA-4169F3977402}" type="presOf" srcId="{298AFC72-A480-4C41-AC69-3342C971B7ED}" destId="{6F2EA2A5-35DA-4573-ADC2-0F05B8BDBA5D}" srcOrd="0" destOrd="4" presId="urn:microsoft.com/office/officeart/2005/8/layout/vList2"/>
    <dgm:cxn modelId="{2DD92467-6F0F-4027-BB4B-FA150A57F2C7}" type="presOf" srcId="{719E8B2C-16DE-4421-8934-C629966D6354}" destId="{18081526-6F7C-4026-BDE5-BB596391A181}" srcOrd="0" destOrd="0" presId="urn:microsoft.com/office/officeart/2005/8/layout/vList2"/>
    <dgm:cxn modelId="{FC3F614C-70E6-4CFD-ABEC-5DD24CEC10F3}" srcId="{B865F4BD-562B-4823-80FD-87FB3F73C3BB}" destId="{8B07CA6A-7B17-4B28-96EF-A1CCEAA45AD9}" srcOrd="7" destOrd="0" parTransId="{295DE755-AB6D-41C7-8D5E-D5247598DA64}" sibTransId="{49A1B2A7-8D11-459D-9F13-F9FA122BFBA1}"/>
    <dgm:cxn modelId="{0F260D6D-B60D-438A-A4D2-B0D028F16A75}" srcId="{B865F4BD-562B-4823-80FD-87FB3F73C3BB}" destId="{298AFC72-A480-4C41-AC69-3342C971B7ED}" srcOrd="4" destOrd="0" parTransId="{1085087C-F6A8-4ED7-96C5-9CB4BC249F78}" sibTransId="{48533853-7EA6-433F-8B10-D580563A1734}"/>
    <dgm:cxn modelId="{A6FEC96D-AA4C-4BAF-AC09-7AEFCFCEDB18}" type="presOf" srcId="{DAC8DB0D-5691-45BB-825F-902C9945E16B}" destId="{6F2EA2A5-35DA-4573-ADC2-0F05B8BDBA5D}" srcOrd="0" destOrd="1" presId="urn:microsoft.com/office/officeart/2005/8/layout/vList2"/>
    <dgm:cxn modelId="{0C505480-4615-4327-9F9C-D0CFCEE6F186}" srcId="{B865F4BD-562B-4823-80FD-87FB3F73C3BB}" destId="{A2E385F4-9BB8-4268-98C4-47E13438D8AA}" srcOrd="2" destOrd="0" parTransId="{46DD3763-FBDE-482A-A4E5-E722317414A9}" sibTransId="{27B9C185-1BC7-4B31-B95A-5D5E8FAE5FBE}"/>
    <dgm:cxn modelId="{EE060D83-AD4F-4D6C-B4FB-5A4DD5910103}" srcId="{B865F4BD-562B-4823-80FD-87FB3F73C3BB}" destId="{7873E123-9E4A-45E4-A0D9-A5FA4686C5F0}" srcOrd="6" destOrd="0" parTransId="{9EDF4F66-9FA3-4703-AC0C-FCC1A8D01449}" sibTransId="{65834990-8A67-4164-A238-F6F93B01831F}"/>
    <dgm:cxn modelId="{6C28A08C-8E11-48D0-A68C-7F8875F702B4}" type="presOf" srcId="{663907E6-70BF-4504-8351-2F9789900673}" destId="{6F2EA2A5-35DA-4573-ADC2-0F05B8BDBA5D}" srcOrd="0" destOrd="0" presId="urn:microsoft.com/office/officeart/2005/8/layout/vList2"/>
    <dgm:cxn modelId="{2FBD6891-D672-41F6-931F-9C3E7E4EBAB6}" type="presOf" srcId="{41F225B3-B972-4403-84BC-9719A8744AAF}" destId="{C5E7E37A-3D09-48F7-B5CD-79481C9CE14A}" srcOrd="0" destOrd="0" presId="urn:microsoft.com/office/officeart/2005/8/layout/vList2"/>
    <dgm:cxn modelId="{EBF4A696-64C0-46AD-B24C-C9AF6E7C7BC4}" type="presOf" srcId="{B865F4BD-562B-4823-80FD-87FB3F73C3BB}" destId="{9FC4E349-9C82-4806-9DA3-43336C76549C}" srcOrd="0" destOrd="0" presId="urn:microsoft.com/office/officeart/2005/8/layout/vList2"/>
    <dgm:cxn modelId="{FFE1FCBD-ADEA-424E-9EB0-8B1B1305EBC6}" type="presOf" srcId="{46E3FBCF-CDBF-41D3-8F68-462A9020E6EB}" destId="{6F2EA2A5-35DA-4573-ADC2-0F05B8BDBA5D}" srcOrd="0" destOrd="5" presId="urn:microsoft.com/office/officeart/2005/8/layout/vList2"/>
    <dgm:cxn modelId="{76E294C3-E09B-4D11-9119-371F3BB520DD}" srcId="{3ADD0A23-E2BF-4FB9-B7FC-1913B1C7E536}" destId="{CC73D587-A77C-4292-B77C-77F2A97B1EA9}" srcOrd="2" destOrd="0" parTransId="{C5C101B9-A91C-4EC5-BFC9-6298A8368310}" sibTransId="{9EB6BF4C-D45C-4BBF-873A-084F53BF9AC7}"/>
    <dgm:cxn modelId="{FEDD9DC4-C869-483B-AF99-82A8111EC96D}" srcId="{B865F4BD-562B-4823-80FD-87FB3F73C3BB}" destId="{DAC8DB0D-5691-45BB-825F-902C9945E16B}" srcOrd="1" destOrd="0" parTransId="{95926F4E-F6DF-45AD-80E6-1FBE9FE17ECF}" sibTransId="{3A795007-BB35-4049-9DF3-229906FAC4CF}"/>
    <dgm:cxn modelId="{5EA36FC7-32C3-494D-8181-D6ED4C282592}" type="presOf" srcId="{8B07CA6A-7B17-4B28-96EF-A1CCEAA45AD9}" destId="{6F2EA2A5-35DA-4573-ADC2-0F05B8BDBA5D}" srcOrd="0" destOrd="7" presId="urn:microsoft.com/office/officeart/2005/8/layout/vList2"/>
    <dgm:cxn modelId="{E0BFE1C7-DD98-4A19-A57F-A751CAB4E4D9}" srcId="{B865F4BD-562B-4823-80FD-87FB3F73C3BB}" destId="{11002FF6-F9BF-47B7-AE97-77CCD4751F9B}" srcOrd="3" destOrd="0" parTransId="{4D1AC674-A584-4AB7-974B-70ED3DDA4E6F}" sibTransId="{33FB9436-3055-4743-9A0C-12F3C908D0B8}"/>
    <dgm:cxn modelId="{DFA217CB-487F-453B-8E61-C271B2D5BE34}" type="presOf" srcId="{7873E123-9E4A-45E4-A0D9-A5FA4686C5F0}" destId="{6F2EA2A5-35DA-4573-ADC2-0F05B8BDBA5D}" srcOrd="0" destOrd="6" presId="urn:microsoft.com/office/officeart/2005/8/layout/vList2"/>
    <dgm:cxn modelId="{E6D2D7D4-687B-45A4-8721-5DFE9CFBF3FE}" type="presOf" srcId="{11002FF6-F9BF-47B7-AE97-77CCD4751F9B}" destId="{6F2EA2A5-35DA-4573-ADC2-0F05B8BDBA5D}" srcOrd="0" destOrd="3" presId="urn:microsoft.com/office/officeart/2005/8/layout/vList2"/>
    <dgm:cxn modelId="{C04F63DD-8EF7-439D-83EA-554536400623}" type="presOf" srcId="{CC73D587-A77C-4292-B77C-77F2A97B1EA9}" destId="{184BB301-AB4C-49E5-BAE2-C2D9D51C41EF}" srcOrd="0" destOrd="0" presId="urn:microsoft.com/office/officeart/2005/8/layout/vList2"/>
    <dgm:cxn modelId="{CD9F1AE4-B3D7-408A-8DD2-C0DAECAC9DE4}" srcId="{3ADD0A23-E2BF-4FB9-B7FC-1913B1C7E536}" destId="{B865F4BD-562B-4823-80FD-87FB3F73C3BB}" srcOrd="3" destOrd="0" parTransId="{2C12AF4E-5453-4FA1-B00D-FDA8013FE84A}" sibTransId="{7533CA77-7746-4685-9EBB-2136354BDB06}"/>
    <dgm:cxn modelId="{45D102E6-BC89-4F1C-96EC-907E54A47070}" srcId="{3ADD0A23-E2BF-4FB9-B7FC-1913B1C7E536}" destId="{41F225B3-B972-4403-84BC-9719A8744AAF}" srcOrd="1" destOrd="0" parTransId="{1E521AF8-283E-4EDE-ACD7-3DA4B144A0E4}" sibTransId="{04BB5455-CB35-40BE-B5AB-E84670E1CBA8}"/>
    <dgm:cxn modelId="{13330AEC-48BD-4F8F-A147-1DB0E8E53CB1}" type="presOf" srcId="{3ADD0A23-E2BF-4FB9-B7FC-1913B1C7E536}" destId="{49524DD5-695B-45EB-AF23-07E870891A0E}" srcOrd="0" destOrd="0" presId="urn:microsoft.com/office/officeart/2005/8/layout/vList2"/>
    <dgm:cxn modelId="{0495FFF1-18E2-469D-926F-294E301E0C3E}" srcId="{B865F4BD-562B-4823-80FD-87FB3F73C3BB}" destId="{663907E6-70BF-4504-8351-2F9789900673}" srcOrd="0" destOrd="0" parTransId="{D71608AA-F01E-4367-BD6D-650F7E381BFB}" sibTransId="{3B399C02-D063-47E6-ACD5-A0035CFB01D5}"/>
    <dgm:cxn modelId="{07A1BFD8-88F4-45C0-973E-140BDDF1F5D0}" type="presParOf" srcId="{49524DD5-695B-45EB-AF23-07E870891A0E}" destId="{18081526-6F7C-4026-BDE5-BB596391A181}" srcOrd="0" destOrd="0" presId="urn:microsoft.com/office/officeart/2005/8/layout/vList2"/>
    <dgm:cxn modelId="{8ADE2DCD-E51D-4C05-91A3-031C0FA5B40D}" type="presParOf" srcId="{49524DD5-695B-45EB-AF23-07E870891A0E}" destId="{CDD4CACB-493C-493C-96C4-49FFEC2342F2}" srcOrd="1" destOrd="0" presId="urn:microsoft.com/office/officeart/2005/8/layout/vList2"/>
    <dgm:cxn modelId="{AA2E5ACA-BB44-43DC-A83A-A50114A758A0}" type="presParOf" srcId="{49524DD5-695B-45EB-AF23-07E870891A0E}" destId="{C5E7E37A-3D09-48F7-B5CD-79481C9CE14A}" srcOrd="2" destOrd="0" presId="urn:microsoft.com/office/officeart/2005/8/layout/vList2"/>
    <dgm:cxn modelId="{EE838617-091C-435A-9E1F-B0CEE338BF3F}" type="presParOf" srcId="{49524DD5-695B-45EB-AF23-07E870891A0E}" destId="{4EB60BEB-B96E-4B10-BF89-9B598D687D1A}" srcOrd="3" destOrd="0" presId="urn:microsoft.com/office/officeart/2005/8/layout/vList2"/>
    <dgm:cxn modelId="{803E4A63-F39F-4A43-BAF1-60A7321AB25C}" type="presParOf" srcId="{49524DD5-695B-45EB-AF23-07E870891A0E}" destId="{184BB301-AB4C-49E5-BAE2-C2D9D51C41EF}" srcOrd="4" destOrd="0" presId="urn:microsoft.com/office/officeart/2005/8/layout/vList2"/>
    <dgm:cxn modelId="{CF7B5228-409F-4A0E-AE13-DA27D11A0B79}" type="presParOf" srcId="{49524DD5-695B-45EB-AF23-07E870891A0E}" destId="{4A87F826-2C79-4855-82F7-EBCE8C3F24A3}" srcOrd="5" destOrd="0" presId="urn:microsoft.com/office/officeart/2005/8/layout/vList2"/>
    <dgm:cxn modelId="{6C8C33AF-DA73-4CA3-817B-0DB2DE9292A6}" type="presParOf" srcId="{49524DD5-695B-45EB-AF23-07E870891A0E}" destId="{9FC4E349-9C82-4806-9DA3-43336C76549C}" srcOrd="6" destOrd="0" presId="urn:microsoft.com/office/officeart/2005/8/layout/vList2"/>
    <dgm:cxn modelId="{BCF4587A-85DB-40AB-8E0D-B0B44BCCB923}" type="presParOf" srcId="{49524DD5-695B-45EB-AF23-07E870891A0E}" destId="{6F2EA2A5-35DA-4573-ADC2-0F05B8BDBA5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DD0A23-E2BF-4FB9-B7FC-1913B1C7E53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663907E6-70BF-4504-8351-2F9789900673}">
      <dgm:prSet custT="1"/>
      <dgm:spPr/>
      <dgm:t>
        <a:bodyPr/>
        <a:lstStyle/>
        <a:p>
          <a:pPr marL="360363" indent="-182563"/>
          <a:r>
            <a:rPr lang="id-ID" sz="1300" b="1" dirty="0"/>
            <a:t>PUKUL 14.32 WIB DI POSISI 06 35 00 S-113 07 00 BT, PAGA MESIN MENGUMUMKAN PERAN KEBAKARAN DAN DILAKSANAKAN PENANGGULANGAN OLEH TIM PEK MENGGUNAKAN BAJU TAHAN API, OBA DAN TABUNG PEMADAM CO</a:t>
          </a:r>
          <a:r>
            <a:rPr lang="id-ID" sz="1300" b="1" baseline="-25000" dirty="0"/>
            <a:t>2</a:t>
          </a:r>
          <a:r>
            <a:rPr lang="id-ID" sz="1300" b="1" dirty="0"/>
            <a:t>. ANGGOTA KOMUNIKASI MENGIBARKAN BENDERA IRIAN TIMOR (PERAN KEBAKARAN) DAN MENAIKKAN SOSOK DUA BOLA-BOLA HITAM. PAGA MESIN BERUSAHA MASUK KE DER, SAMPAI PERTENGAHAN TANGGA TURUN TERLIHAT KEBAKARAN DI ATAP DER DAN ASAP PEKAT SEHINGGA TIDAK MEMUNGKINKAN DILAKSANAKAN PEMADAMAN DARI DER. AKSI SELANJUTNYA MENUTUP PINTU-PINTU KEDAP KE RUANG MESIN, PENGGENANGAN DI ATAS GELADAK DER DAN PENYEKATAN DI G</a:t>
          </a:r>
          <a:r>
            <a:rPr lang="en-US" sz="1300" b="1" dirty="0"/>
            <a:t>AS </a:t>
          </a:r>
          <a:r>
            <a:rPr lang="id-ID" sz="1300" b="1" dirty="0"/>
            <a:t>T</a:t>
          </a:r>
          <a:r>
            <a:rPr lang="en-US" sz="1300" b="1" dirty="0"/>
            <a:t>URBIN </a:t>
          </a:r>
          <a:r>
            <a:rPr lang="id-ID" sz="1300" b="1" dirty="0"/>
            <a:t>R</a:t>
          </a:r>
          <a:r>
            <a:rPr lang="en-US" sz="1300" b="1" dirty="0"/>
            <a:t>OOM</a:t>
          </a:r>
          <a:r>
            <a:rPr lang="id-ID" sz="1300" b="1" dirty="0"/>
            <a:t>, DG R</a:t>
          </a:r>
          <a:r>
            <a:rPr lang="en-US" sz="1300" b="1" dirty="0"/>
            <a:t>OOM</a:t>
          </a:r>
          <a:r>
            <a:rPr lang="id-ID" sz="1300" b="1" dirty="0"/>
            <a:t>, GUDANG KERING, BENGKEL MESIN, MSB</a:t>
          </a:r>
          <a:r>
            <a:rPr lang="en-US" sz="1300" b="1" dirty="0"/>
            <a:t> (MAIN SWITCH BOARD) </a:t>
          </a:r>
          <a:r>
            <a:rPr lang="id-ID" sz="1300" b="1" dirty="0"/>
            <a:t>DAN RUANG </a:t>
          </a:r>
          <a:r>
            <a:rPr lang="id-ID" sz="1300" b="1" i="1" dirty="0"/>
            <a:t>LAUNDRY </a:t>
          </a:r>
          <a:r>
            <a:rPr lang="id-ID" sz="1300" b="1" dirty="0"/>
            <a:t>SERTA </a:t>
          </a:r>
          <a:r>
            <a:rPr lang="id-ID" sz="1300" b="1" i="1" dirty="0"/>
            <a:t>FOAM CENTRAL </a:t>
          </a:r>
          <a:r>
            <a:rPr lang="id-ID" sz="1300" b="1" dirty="0"/>
            <a:t>DI-</a:t>
          </a:r>
          <a:r>
            <a:rPr lang="id-ID" sz="1300" b="1" i="1" dirty="0"/>
            <a:t>ON</a:t>
          </a:r>
          <a:r>
            <a:rPr lang="id-ID" sz="1300" b="1" dirty="0"/>
            <a:t>-KAN. PAKOM MEMERINTAHKAN ANGGOTA KOMUNIKASI MENCOBA MENGHUBUNGI UNSUR-UNSUR TERDEKAT, YAITU KRI SHN-366 DAN KRI AMY-351, TETAPI BELUM ADA JAWABAN.</a:t>
          </a:r>
          <a:endParaRPr lang="en-US" sz="1300" b="1" dirty="0"/>
        </a:p>
      </dgm:t>
    </dgm:pt>
    <dgm:pt modelId="{D71608AA-F01E-4367-BD6D-650F7E381BFB}" type="parTrans" cxnId="{0495FFF1-18E2-469D-926F-294E301E0C3E}">
      <dgm:prSet/>
      <dgm:spPr/>
      <dgm:t>
        <a:bodyPr/>
        <a:lstStyle/>
        <a:p>
          <a:endParaRPr lang="en-US" sz="2000" dirty="0"/>
        </a:p>
      </dgm:t>
    </dgm:pt>
    <dgm:pt modelId="{3B399C02-D063-47E6-ACD5-A0035CFB01D5}" type="sibTrans" cxnId="{0495FFF1-18E2-469D-926F-294E301E0C3E}">
      <dgm:prSet/>
      <dgm:spPr/>
      <dgm:t>
        <a:bodyPr/>
        <a:lstStyle/>
        <a:p>
          <a:endParaRPr lang="en-US" sz="2000" dirty="0"/>
        </a:p>
      </dgm:t>
    </dgm:pt>
    <dgm:pt modelId="{AEEA575D-50D4-4715-BDCF-9C28D3CD61C5}">
      <dgm:prSet custT="1"/>
      <dgm:spPr/>
      <dgm:t>
        <a:bodyPr/>
        <a:lstStyle/>
        <a:p>
          <a:pPr marL="360363" indent="-182563"/>
          <a:r>
            <a:rPr lang="id-ID" sz="1300" dirty="0"/>
            <a:t>PUKUL 15.00 WIB DG 2 DAN 3 </a:t>
          </a:r>
          <a:r>
            <a:rPr lang="id-ID" sz="1300" i="1" dirty="0"/>
            <a:t>BLACK OUT </a:t>
          </a:r>
          <a:r>
            <a:rPr lang="id-ID" sz="1300" dirty="0"/>
            <a:t>KARENA KABEL- KABEL YANG MELEWATI DER TERBAKAR. AKSI PEMADAMAN YANG DILAKUKAN TERHENTI KARENA TIDAK ADA ALIRAN LISTRIK DARI DG 1, 2</a:t>
          </a:r>
          <a:r>
            <a:rPr lang="en-US" sz="1300" dirty="0"/>
            <a:t> D</a:t>
          </a:r>
          <a:r>
            <a:rPr lang="id-ID" sz="1300" dirty="0"/>
            <a:t>AN 3 (DG SUDAH TIDAK DAPAT DIOPERASIKAN LAGI) SERTA TABUNG-TABUNG PEMADAM SUDAH HABIS TERPAKAI.</a:t>
          </a:r>
          <a:endParaRPr lang="en-US" sz="1300" dirty="0"/>
        </a:p>
      </dgm:t>
    </dgm:pt>
    <dgm:pt modelId="{78D36CA3-5FEB-4C09-9612-88C00BB4D734}" type="parTrans" cxnId="{51957AB7-01EB-47E9-BBCA-48C9909B1DE4}">
      <dgm:prSet/>
      <dgm:spPr/>
      <dgm:t>
        <a:bodyPr/>
        <a:lstStyle/>
        <a:p>
          <a:endParaRPr lang="en-US" sz="2000" dirty="0"/>
        </a:p>
      </dgm:t>
    </dgm:pt>
    <dgm:pt modelId="{01AAA9E9-5002-43BB-B6BE-64F61F8D08F2}" type="sibTrans" cxnId="{51957AB7-01EB-47E9-BBCA-48C9909B1DE4}">
      <dgm:prSet/>
      <dgm:spPr/>
      <dgm:t>
        <a:bodyPr/>
        <a:lstStyle/>
        <a:p>
          <a:endParaRPr lang="en-US" sz="2000" dirty="0"/>
        </a:p>
      </dgm:t>
    </dgm:pt>
    <dgm:pt modelId="{DE47EDEF-2291-4DFE-8062-BD461E7AB136}">
      <dgm:prSet custT="1"/>
      <dgm:spPr/>
      <dgm:t>
        <a:bodyPr/>
        <a:lstStyle/>
        <a:p>
          <a:pPr marL="360363" indent="-182563"/>
          <a:r>
            <a:rPr lang="id-ID" sz="1300" dirty="0"/>
            <a:t>PUKUL 15.45 WIB API TERLIHAT KELUAR DARI DINDING CEROBONG SEBELAH   KANAN   DAN   MENJALAR   SANGAT   CEPAT DIKARENAKAN TIUPAN ANGIN CUKUP KENCANG ANTARA 20-25    KNOTS.</a:t>
          </a:r>
          <a:endParaRPr lang="en-US" sz="1300" dirty="0"/>
        </a:p>
      </dgm:t>
    </dgm:pt>
    <dgm:pt modelId="{AA2AF2A2-B988-4BCE-9B65-1AF8A0AB5037}" type="parTrans" cxnId="{EE59B009-87F2-48C9-B4A3-8BCEE45350C7}">
      <dgm:prSet/>
      <dgm:spPr/>
      <dgm:t>
        <a:bodyPr/>
        <a:lstStyle/>
        <a:p>
          <a:endParaRPr lang="en-US" sz="2000" dirty="0"/>
        </a:p>
      </dgm:t>
    </dgm:pt>
    <dgm:pt modelId="{51C93BA1-F757-4A63-B17C-3581B440CB16}" type="sibTrans" cxnId="{EE59B009-87F2-48C9-B4A3-8BCEE45350C7}">
      <dgm:prSet/>
      <dgm:spPr/>
      <dgm:t>
        <a:bodyPr/>
        <a:lstStyle/>
        <a:p>
          <a:endParaRPr lang="en-US" sz="2000" dirty="0"/>
        </a:p>
      </dgm:t>
    </dgm:pt>
    <dgm:pt modelId="{3C76B098-33AF-4BEB-91FC-2425B470F4EB}">
      <dgm:prSet custT="1"/>
      <dgm:spPr/>
      <dgm:t>
        <a:bodyPr/>
        <a:lstStyle/>
        <a:p>
          <a:pPr marL="360363" indent="-182563"/>
          <a:r>
            <a:rPr lang="id-ID" sz="1300" dirty="0"/>
            <a:t>PUKUL 15.50 WIB KOMANDAN MENERIMA LAPORAN BAHWA SUHU DI GUDANG AMONISI 40 MM MENINGKAT SECARA BERTAHAP DARI 23°C MENJADI 40°C.</a:t>
          </a:r>
          <a:endParaRPr lang="en-US" sz="1300" dirty="0"/>
        </a:p>
      </dgm:t>
    </dgm:pt>
    <dgm:pt modelId="{B82FF1B9-CF12-4B5E-9B12-B9DE5F653403}" type="parTrans" cxnId="{E948A775-CF4B-41C5-9B03-BFD98735B5A0}">
      <dgm:prSet/>
      <dgm:spPr/>
      <dgm:t>
        <a:bodyPr/>
        <a:lstStyle/>
        <a:p>
          <a:endParaRPr lang="en-US" sz="2000" dirty="0"/>
        </a:p>
      </dgm:t>
    </dgm:pt>
    <dgm:pt modelId="{A10F11AF-0C9E-4317-A1D2-E95DD419593E}" type="sibTrans" cxnId="{E948A775-CF4B-41C5-9B03-BFD98735B5A0}">
      <dgm:prSet/>
      <dgm:spPr/>
      <dgm:t>
        <a:bodyPr/>
        <a:lstStyle/>
        <a:p>
          <a:endParaRPr lang="en-US" sz="2000" dirty="0"/>
        </a:p>
      </dgm:t>
    </dgm:pt>
    <dgm:pt modelId="{D3132995-1661-40FF-8A06-2917E8E20C33}">
      <dgm:prSet custT="1"/>
      <dgm:spPr/>
      <dgm:t>
        <a:bodyPr/>
        <a:lstStyle/>
        <a:p>
          <a:pPr marL="360363" indent="-182563"/>
          <a:r>
            <a:rPr lang="id-ID" sz="1300" dirty="0"/>
            <a:t>PUKUL 16.00 WIB KOMANDAN MEMERINTAHKAN MELAKSANAKAN PERAN PENINGGALAN DARURAT KARENA KEMAMPUAN MENANGGULANGI KEBAKARAN SUDAH TIDAK ADA LAGI DAN DIKHAWATIRKAN AKAN TERJADI LEDAKAN DI GUDANG AMONISI 40 MM. ANGGOTA KOMUNIKASI MENGIBARKAN BENDERA AMBON-ENDE (PERAN PENINGGALAN).</a:t>
          </a:r>
          <a:endParaRPr lang="en-US" sz="1300" dirty="0"/>
        </a:p>
      </dgm:t>
    </dgm:pt>
    <dgm:pt modelId="{089E6647-BAD3-4E38-AF70-6E8FB04091B4}" type="parTrans" cxnId="{5716D9D6-153A-4E49-A827-7562E1F15F03}">
      <dgm:prSet/>
      <dgm:spPr/>
      <dgm:t>
        <a:bodyPr/>
        <a:lstStyle/>
        <a:p>
          <a:endParaRPr lang="en-US" sz="2000" dirty="0"/>
        </a:p>
      </dgm:t>
    </dgm:pt>
    <dgm:pt modelId="{82951421-842F-4184-94FB-89A8C1AB6BFA}" type="sibTrans" cxnId="{5716D9D6-153A-4E49-A827-7562E1F15F03}">
      <dgm:prSet/>
      <dgm:spPr/>
      <dgm:t>
        <a:bodyPr/>
        <a:lstStyle/>
        <a:p>
          <a:endParaRPr lang="en-US" sz="2000" dirty="0"/>
        </a:p>
      </dgm:t>
    </dgm:pt>
    <dgm:pt modelId="{082A7E6B-58FF-41FA-AD69-AACD45DABB91}">
      <dgm:prSet custT="1"/>
      <dgm:spPr/>
      <dgm:t>
        <a:bodyPr/>
        <a:lstStyle/>
        <a:p>
          <a:pPr marL="360363" indent="-182563"/>
          <a:r>
            <a:rPr lang="id-ID" sz="1300" dirty="0"/>
            <a:t>PADA WAKTU ITU MELINTAS KM. BINTANG JASA V. ANGGOTA KOMUNIKASI MENCOBA MENGHUBUNGI DAN BERHASIL, KM. BINTANG JASA V MENDEKAT MENUJU KRI. ANGGOTA KOMUNIKASI TETAP MENGHUBUNGI KRI SHN-366 DAN KRI AMY-351 MELALUI KOMUNIKASI DARURAT.</a:t>
          </a:r>
          <a:endParaRPr lang="en-US" sz="1300" dirty="0"/>
        </a:p>
      </dgm:t>
    </dgm:pt>
    <dgm:pt modelId="{BEEB9375-0CF5-4D2D-8871-6F43E385ABBD}" type="parTrans" cxnId="{B4C2642F-9263-4C56-A23F-BC1097F40DE7}">
      <dgm:prSet/>
      <dgm:spPr/>
      <dgm:t>
        <a:bodyPr/>
        <a:lstStyle/>
        <a:p>
          <a:endParaRPr lang="en-US" sz="2000" dirty="0"/>
        </a:p>
      </dgm:t>
    </dgm:pt>
    <dgm:pt modelId="{2E2624D9-3BC7-4798-9366-B0608D5312CE}" type="sibTrans" cxnId="{B4C2642F-9263-4C56-A23F-BC1097F40DE7}">
      <dgm:prSet/>
      <dgm:spPr/>
      <dgm:t>
        <a:bodyPr/>
        <a:lstStyle/>
        <a:p>
          <a:endParaRPr lang="en-US" sz="2000" dirty="0"/>
        </a:p>
      </dgm:t>
    </dgm:pt>
    <dgm:pt modelId="{7BB02C76-0A88-4226-9CE8-D10DDB99ACD5}">
      <dgm:prSet custT="1"/>
      <dgm:spPr/>
      <dgm:t>
        <a:bodyPr/>
        <a:lstStyle/>
        <a:p>
          <a:pPr marL="360363" indent="-182563"/>
          <a:r>
            <a:rPr lang="id-ID" sz="1300" dirty="0"/>
            <a:t>SELURUH ANGGOTA KRI MENINGGALKAN RUANGAN KAPAL DENGAN MEMBAWA DOKUMEN-DOKUMEN PENTING MENUJU POS-POS PERAN PENINGGALAN. 6 </a:t>
          </a:r>
          <a:r>
            <a:rPr lang="id-ID" sz="1300" i="1" dirty="0"/>
            <a:t>LIFERAFT </a:t>
          </a:r>
          <a:r>
            <a:rPr lang="id-ID" sz="1300" dirty="0"/>
            <a:t>DILEMPARKAN KE LAUT TETAPI HANYA MENGEMBANG 5 BUAH. BAMA MENURUNKAN SEKOCI KARET DAN MENUJU </a:t>
          </a:r>
          <a:r>
            <a:rPr lang="id-ID" sz="1300" i="1" dirty="0"/>
            <a:t>LIFERAFT </a:t>
          </a:r>
          <a:r>
            <a:rPr lang="id-ID" sz="1300" dirty="0"/>
            <a:t>YANG TIDAK MENGEMBANG UNTUK MENCOBA DIKEMBANGKAN, TETAPI TIDAK BERHASIL.</a:t>
          </a:r>
          <a:endParaRPr lang="en-US" sz="1300" dirty="0"/>
        </a:p>
      </dgm:t>
    </dgm:pt>
    <dgm:pt modelId="{1479EAEB-250E-4D4A-8045-753CA544DF5C}" type="parTrans" cxnId="{56F0C053-312F-4E4A-BFBE-060836DC9F44}">
      <dgm:prSet/>
      <dgm:spPr/>
      <dgm:t>
        <a:bodyPr/>
        <a:lstStyle/>
        <a:p>
          <a:endParaRPr lang="en-US" sz="2000" dirty="0"/>
        </a:p>
      </dgm:t>
    </dgm:pt>
    <dgm:pt modelId="{CFFAA2D6-4DD1-46D4-BEC1-8221294D7AE9}" type="sibTrans" cxnId="{56F0C053-312F-4E4A-BFBE-060836DC9F44}">
      <dgm:prSet/>
      <dgm:spPr/>
      <dgm:t>
        <a:bodyPr/>
        <a:lstStyle/>
        <a:p>
          <a:endParaRPr lang="en-US" sz="2000" dirty="0"/>
        </a:p>
      </dgm:t>
    </dgm:pt>
    <dgm:pt modelId="{8A59301C-91F9-4B09-85B7-ACC1179B6D9C}">
      <dgm:prSet custT="1"/>
      <dgm:spPr/>
      <dgm:t>
        <a:bodyPr/>
        <a:lstStyle/>
        <a:p>
          <a:pPr marL="360363" indent="-182563"/>
          <a:r>
            <a:rPr lang="id-ID" sz="1300" dirty="0"/>
            <a:t>PUKUL 16.45 WIB SELURUH ANGGOTA MENINGGALKAN KAPAL  </a:t>
          </a:r>
          <a:endParaRPr lang="en-US" sz="1300" dirty="0"/>
        </a:p>
      </dgm:t>
    </dgm:pt>
    <dgm:pt modelId="{557789D4-0ADD-4089-BAA4-5BA5661735E5}" type="parTrans" cxnId="{85B9567F-CA38-4F46-A67F-A245BC4243F9}">
      <dgm:prSet/>
      <dgm:spPr/>
      <dgm:t>
        <a:bodyPr/>
        <a:lstStyle/>
        <a:p>
          <a:endParaRPr lang="en-US" sz="2000" dirty="0"/>
        </a:p>
      </dgm:t>
    </dgm:pt>
    <dgm:pt modelId="{48B2E1CC-AD90-4022-A9BF-61D2CEF3F563}" type="sibTrans" cxnId="{85B9567F-CA38-4F46-A67F-A245BC4243F9}">
      <dgm:prSet/>
      <dgm:spPr/>
      <dgm:t>
        <a:bodyPr/>
        <a:lstStyle/>
        <a:p>
          <a:endParaRPr lang="en-US" sz="2000" dirty="0"/>
        </a:p>
      </dgm:t>
    </dgm:pt>
    <dgm:pt modelId="{C3E2E383-87FA-4701-9103-9A870486A8E0}">
      <dgm:prSet custT="1"/>
      <dgm:spPr/>
      <dgm:t>
        <a:bodyPr/>
        <a:lstStyle/>
        <a:p>
          <a:pPr marL="360363" indent="-182563"/>
          <a:r>
            <a:rPr lang="id-ID" sz="1300" dirty="0"/>
            <a:t>PUKUL 17.00 WIB KOMANDAN MEMERINTAHKAN AWAK SEKOCI TERAKHIR KEMBALI KE KRI UNTUK MELAKSANAKAN LEGO JANGKAR. JANGKAR KIRI DILEGOKAN 4 SEGEL DI GLADAK PADA KEDALAMAN LAUT 54 M.</a:t>
          </a:r>
          <a:endParaRPr lang="en-US" sz="1300" dirty="0"/>
        </a:p>
      </dgm:t>
    </dgm:pt>
    <dgm:pt modelId="{74A53550-1A4E-4AE4-ACCA-31440174F951}" type="parTrans" cxnId="{20654840-0989-4585-AA64-42EA0987A0C5}">
      <dgm:prSet/>
      <dgm:spPr/>
      <dgm:t>
        <a:bodyPr/>
        <a:lstStyle/>
        <a:p>
          <a:endParaRPr lang="en-US" sz="2000" dirty="0"/>
        </a:p>
      </dgm:t>
    </dgm:pt>
    <dgm:pt modelId="{E324EAF8-7F72-4E96-A6C7-22BA92496730}" type="sibTrans" cxnId="{20654840-0989-4585-AA64-42EA0987A0C5}">
      <dgm:prSet/>
      <dgm:spPr/>
      <dgm:t>
        <a:bodyPr/>
        <a:lstStyle/>
        <a:p>
          <a:endParaRPr lang="en-US" sz="2000" dirty="0"/>
        </a:p>
      </dgm:t>
    </dgm:pt>
    <dgm:pt modelId="{B865F4BD-562B-4823-80FD-87FB3F73C3BB}">
      <dgm:prSet custT="1"/>
      <dgm:spPr/>
      <dgm:t>
        <a:bodyPr/>
        <a:lstStyle/>
        <a:p>
          <a:r>
            <a:rPr lang="id-ID" sz="2400" dirty="0"/>
            <a:t>KRONOLOGI</a:t>
          </a:r>
          <a:r>
            <a:rPr lang="id-ID" sz="1800" dirty="0"/>
            <a:t>:</a:t>
          </a:r>
          <a:endParaRPr lang="en-US" sz="1800" dirty="0"/>
        </a:p>
      </dgm:t>
    </dgm:pt>
    <dgm:pt modelId="{7533CA77-7746-4685-9EBB-2136354BDB06}" type="sibTrans" cxnId="{CD9F1AE4-B3D7-408A-8DD2-C0DAECAC9DE4}">
      <dgm:prSet/>
      <dgm:spPr/>
      <dgm:t>
        <a:bodyPr/>
        <a:lstStyle/>
        <a:p>
          <a:endParaRPr lang="en-US" sz="2000" dirty="0"/>
        </a:p>
      </dgm:t>
    </dgm:pt>
    <dgm:pt modelId="{2C12AF4E-5453-4FA1-B00D-FDA8013FE84A}" type="parTrans" cxnId="{CD9F1AE4-B3D7-408A-8DD2-C0DAECAC9DE4}">
      <dgm:prSet/>
      <dgm:spPr/>
      <dgm:t>
        <a:bodyPr/>
        <a:lstStyle/>
        <a:p>
          <a:endParaRPr lang="en-US" sz="2000" dirty="0"/>
        </a:p>
      </dgm:t>
    </dgm:pt>
    <dgm:pt modelId="{49524DD5-695B-45EB-AF23-07E870891A0E}" type="pres">
      <dgm:prSet presAssocID="{3ADD0A23-E2BF-4FB9-B7FC-1913B1C7E536}" presName="linear" presStyleCnt="0">
        <dgm:presLayoutVars>
          <dgm:animLvl val="lvl"/>
          <dgm:resizeHandles val="exact"/>
        </dgm:presLayoutVars>
      </dgm:prSet>
      <dgm:spPr/>
    </dgm:pt>
    <dgm:pt modelId="{9FC4E349-9C82-4806-9DA3-43336C76549C}" type="pres">
      <dgm:prSet presAssocID="{B865F4BD-562B-4823-80FD-87FB3F73C3BB}" presName="parentText" presStyleLbl="node1" presStyleIdx="0" presStyleCnt="1" custScaleY="56693">
        <dgm:presLayoutVars>
          <dgm:chMax val="0"/>
          <dgm:bulletEnabled val="1"/>
        </dgm:presLayoutVars>
      </dgm:prSet>
      <dgm:spPr/>
    </dgm:pt>
    <dgm:pt modelId="{6F2EA2A5-35DA-4573-ADC2-0F05B8BDBA5D}" type="pres">
      <dgm:prSet presAssocID="{B865F4BD-562B-4823-80FD-87FB3F73C3BB}" presName="childText" presStyleLbl="revTx" presStyleIdx="0" presStyleCnt="1">
        <dgm:presLayoutVars>
          <dgm:bulletEnabled val="1"/>
        </dgm:presLayoutVars>
      </dgm:prSet>
      <dgm:spPr/>
    </dgm:pt>
  </dgm:ptLst>
  <dgm:cxnLst>
    <dgm:cxn modelId="{EE59B009-87F2-48C9-B4A3-8BCEE45350C7}" srcId="{B865F4BD-562B-4823-80FD-87FB3F73C3BB}" destId="{DE47EDEF-2291-4DFE-8062-BD461E7AB136}" srcOrd="2" destOrd="0" parTransId="{AA2AF2A2-B988-4BCE-9B65-1AF8A0AB5037}" sibTransId="{51C93BA1-F757-4A63-B17C-3581B440CB16}"/>
    <dgm:cxn modelId="{ABC34910-60DB-441B-88D1-4984D76EBC8D}" type="presOf" srcId="{D3132995-1661-40FF-8A06-2917E8E20C33}" destId="{6F2EA2A5-35DA-4573-ADC2-0F05B8BDBA5D}" srcOrd="0" destOrd="4" presId="urn:microsoft.com/office/officeart/2005/8/layout/vList2"/>
    <dgm:cxn modelId="{29AE6712-6D30-498E-A0A8-2B1F97A4A8E4}" type="presOf" srcId="{082A7E6B-58FF-41FA-AD69-AACD45DABB91}" destId="{6F2EA2A5-35DA-4573-ADC2-0F05B8BDBA5D}" srcOrd="0" destOrd="5" presId="urn:microsoft.com/office/officeart/2005/8/layout/vList2"/>
    <dgm:cxn modelId="{B4C2642F-9263-4C56-A23F-BC1097F40DE7}" srcId="{B865F4BD-562B-4823-80FD-87FB3F73C3BB}" destId="{082A7E6B-58FF-41FA-AD69-AACD45DABB91}" srcOrd="5" destOrd="0" parTransId="{BEEB9375-0CF5-4D2D-8871-6F43E385ABBD}" sibTransId="{2E2624D9-3BC7-4798-9366-B0608D5312CE}"/>
    <dgm:cxn modelId="{CE5FE535-47FF-4D61-B394-F8B96B50B9B2}" type="presOf" srcId="{C3E2E383-87FA-4701-9103-9A870486A8E0}" destId="{6F2EA2A5-35DA-4573-ADC2-0F05B8BDBA5D}" srcOrd="0" destOrd="8" presId="urn:microsoft.com/office/officeart/2005/8/layout/vList2"/>
    <dgm:cxn modelId="{20654840-0989-4585-AA64-42EA0987A0C5}" srcId="{B865F4BD-562B-4823-80FD-87FB3F73C3BB}" destId="{C3E2E383-87FA-4701-9103-9A870486A8E0}" srcOrd="8" destOrd="0" parTransId="{74A53550-1A4E-4AE4-ACCA-31440174F951}" sibTransId="{E324EAF8-7F72-4E96-A6C7-22BA92496730}"/>
    <dgm:cxn modelId="{56F0C053-312F-4E4A-BFBE-060836DC9F44}" srcId="{B865F4BD-562B-4823-80FD-87FB3F73C3BB}" destId="{7BB02C76-0A88-4226-9CE8-D10DDB99ACD5}" srcOrd="6" destOrd="0" parTransId="{1479EAEB-250E-4D4A-8045-753CA544DF5C}" sibTransId="{CFFAA2D6-4DD1-46D4-BEC1-8221294D7AE9}"/>
    <dgm:cxn modelId="{E948A775-CF4B-41C5-9B03-BFD98735B5A0}" srcId="{B865F4BD-562B-4823-80FD-87FB3F73C3BB}" destId="{3C76B098-33AF-4BEB-91FC-2425B470F4EB}" srcOrd="3" destOrd="0" parTransId="{B82FF1B9-CF12-4B5E-9B12-B9DE5F653403}" sibTransId="{A10F11AF-0C9E-4317-A1D2-E95DD419593E}"/>
    <dgm:cxn modelId="{85B9567F-CA38-4F46-A67F-A245BC4243F9}" srcId="{B865F4BD-562B-4823-80FD-87FB3F73C3BB}" destId="{8A59301C-91F9-4B09-85B7-ACC1179B6D9C}" srcOrd="7" destOrd="0" parTransId="{557789D4-0ADD-4089-BAA4-5BA5661735E5}" sibTransId="{48B2E1CC-AD90-4022-A9BF-61D2CEF3F563}"/>
    <dgm:cxn modelId="{6C28A08C-8E11-48D0-A68C-7F8875F702B4}" type="presOf" srcId="{663907E6-70BF-4504-8351-2F9789900673}" destId="{6F2EA2A5-35DA-4573-ADC2-0F05B8BDBA5D}" srcOrd="0" destOrd="0" presId="urn:microsoft.com/office/officeart/2005/8/layout/vList2"/>
    <dgm:cxn modelId="{EBF4A696-64C0-46AD-B24C-C9AF6E7C7BC4}" type="presOf" srcId="{B865F4BD-562B-4823-80FD-87FB3F73C3BB}" destId="{9FC4E349-9C82-4806-9DA3-43336C76549C}" srcOrd="0" destOrd="0" presId="urn:microsoft.com/office/officeart/2005/8/layout/vList2"/>
    <dgm:cxn modelId="{2A76BCB6-8ADB-4D73-9303-5B1D12870C9D}" type="presOf" srcId="{8A59301C-91F9-4B09-85B7-ACC1179B6D9C}" destId="{6F2EA2A5-35DA-4573-ADC2-0F05B8BDBA5D}" srcOrd="0" destOrd="7" presId="urn:microsoft.com/office/officeart/2005/8/layout/vList2"/>
    <dgm:cxn modelId="{51957AB7-01EB-47E9-BBCA-48C9909B1DE4}" srcId="{B865F4BD-562B-4823-80FD-87FB3F73C3BB}" destId="{AEEA575D-50D4-4715-BDCF-9C28D3CD61C5}" srcOrd="1" destOrd="0" parTransId="{78D36CA3-5FEB-4C09-9612-88C00BB4D734}" sibTransId="{01AAA9E9-5002-43BB-B6BE-64F61F8D08F2}"/>
    <dgm:cxn modelId="{CF86C6BE-3A16-4464-A0BD-6B5DF8FF3CF8}" type="presOf" srcId="{7BB02C76-0A88-4226-9CE8-D10DDB99ACD5}" destId="{6F2EA2A5-35DA-4573-ADC2-0F05B8BDBA5D}" srcOrd="0" destOrd="6" presId="urn:microsoft.com/office/officeart/2005/8/layout/vList2"/>
    <dgm:cxn modelId="{464793C1-691F-4C86-AA92-1F6574E2B429}" type="presOf" srcId="{AEEA575D-50D4-4715-BDCF-9C28D3CD61C5}" destId="{6F2EA2A5-35DA-4573-ADC2-0F05B8BDBA5D}" srcOrd="0" destOrd="1" presId="urn:microsoft.com/office/officeart/2005/8/layout/vList2"/>
    <dgm:cxn modelId="{5716D9D6-153A-4E49-A827-7562E1F15F03}" srcId="{B865F4BD-562B-4823-80FD-87FB3F73C3BB}" destId="{D3132995-1661-40FF-8A06-2917E8E20C33}" srcOrd="4" destOrd="0" parTransId="{089E6647-BAD3-4E38-AF70-6E8FB04091B4}" sibTransId="{82951421-842F-4184-94FB-89A8C1AB6BFA}"/>
    <dgm:cxn modelId="{CD9F1AE4-B3D7-408A-8DD2-C0DAECAC9DE4}" srcId="{3ADD0A23-E2BF-4FB9-B7FC-1913B1C7E536}" destId="{B865F4BD-562B-4823-80FD-87FB3F73C3BB}" srcOrd="0" destOrd="0" parTransId="{2C12AF4E-5453-4FA1-B00D-FDA8013FE84A}" sibTransId="{7533CA77-7746-4685-9EBB-2136354BDB06}"/>
    <dgm:cxn modelId="{DDA2C0E9-FF58-4AB1-9D4C-B24423ADB981}" type="presOf" srcId="{3C76B098-33AF-4BEB-91FC-2425B470F4EB}" destId="{6F2EA2A5-35DA-4573-ADC2-0F05B8BDBA5D}" srcOrd="0" destOrd="3" presId="urn:microsoft.com/office/officeart/2005/8/layout/vList2"/>
    <dgm:cxn modelId="{13330AEC-48BD-4F8F-A147-1DB0E8E53CB1}" type="presOf" srcId="{3ADD0A23-E2BF-4FB9-B7FC-1913B1C7E536}" destId="{49524DD5-695B-45EB-AF23-07E870891A0E}" srcOrd="0" destOrd="0" presId="urn:microsoft.com/office/officeart/2005/8/layout/vList2"/>
    <dgm:cxn modelId="{0495FFF1-18E2-469D-926F-294E301E0C3E}" srcId="{B865F4BD-562B-4823-80FD-87FB3F73C3BB}" destId="{663907E6-70BF-4504-8351-2F9789900673}" srcOrd="0" destOrd="0" parTransId="{D71608AA-F01E-4367-BD6D-650F7E381BFB}" sibTransId="{3B399C02-D063-47E6-ACD5-A0035CFB01D5}"/>
    <dgm:cxn modelId="{3B9EEDFB-03F9-4C3C-A9E2-70789CBDA142}" type="presOf" srcId="{DE47EDEF-2291-4DFE-8062-BD461E7AB136}" destId="{6F2EA2A5-35DA-4573-ADC2-0F05B8BDBA5D}" srcOrd="0" destOrd="2" presId="urn:microsoft.com/office/officeart/2005/8/layout/vList2"/>
    <dgm:cxn modelId="{6C8C33AF-DA73-4CA3-817B-0DB2DE9292A6}" type="presParOf" srcId="{49524DD5-695B-45EB-AF23-07E870891A0E}" destId="{9FC4E349-9C82-4806-9DA3-43336C76549C}" srcOrd="0" destOrd="0" presId="urn:microsoft.com/office/officeart/2005/8/layout/vList2"/>
    <dgm:cxn modelId="{BCF4587A-85DB-40AB-8E0D-B0B44BCCB923}" type="presParOf" srcId="{49524DD5-695B-45EB-AF23-07E870891A0E}" destId="{6F2EA2A5-35DA-4573-ADC2-0F05B8BDBA5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840A2F-4F85-4307-A480-C715F29440D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09C3A34-6720-418E-B964-5A1AECBB517F}">
      <dgm:prSet/>
      <dgm:spPr/>
      <dgm:t>
        <a:bodyPr/>
        <a:lstStyle/>
        <a:p>
          <a:r>
            <a:rPr lang="id-ID" b="1" dirty="0"/>
            <a:t>ANALISA:</a:t>
          </a:r>
          <a:endParaRPr lang="en-US" b="1" dirty="0"/>
        </a:p>
      </dgm:t>
    </dgm:pt>
    <dgm:pt modelId="{6B69F271-AC86-4351-8641-7EC5E54BC589}" type="parTrans" cxnId="{9F5D918A-3CF3-4804-A26D-068BCE4E6DC8}">
      <dgm:prSet/>
      <dgm:spPr/>
      <dgm:t>
        <a:bodyPr/>
        <a:lstStyle/>
        <a:p>
          <a:endParaRPr lang="en-US"/>
        </a:p>
      </dgm:t>
    </dgm:pt>
    <dgm:pt modelId="{665C2477-29D7-409F-9B5F-0FCC5F30D9B4}" type="sibTrans" cxnId="{9F5D918A-3CF3-4804-A26D-068BCE4E6DC8}">
      <dgm:prSet/>
      <dgm:spPr/>
      <dgm:t>
        <a:bodyPr/>
        <a:lstStyle/>
        <a:p>
          <a:endParaRPr lang="en-US"/>
        </a:p>
      </dgm:t>
    </dgm:pt>
    <dgm:pt modelId="{E889D846-E301-4B1C-930E-3ABDF57C3447}">
      <dgm:prSet/>
      <dgm:spPr/>
      <dgm:t>
        <a:bodyPr/>
        <a:lstStyle/>
        <a:p>
          <a:pPr marL="360363" indent="-188913"/>
          <a:r>
            <a:rPr lang="id-ID" dirty="0"/>
            <a:t>TERJADI KEBOCORAN HALUS PADA PIPA BAHAN BAKAR DI RUANG DER, YANG KARENA PANAS MESIN CDE AKHIRNYA TERSULUT API PENYEBAB KEBAKARAN.</a:t>
          </a:r>
          <a:endParaRPr lang="en-US" dirty="0"/>
        </a:p>
      </dgm:t>
    </dgm:pt>
    <dgm:pt modelId="{74B02C0B-1D01-4E75-B206-752DC3AC9381}" type="parTrans" cxnId="{6CDF467B-9CF8-467E-A217-075DA2136BCD}">
      <dgm:prSet/>
      <dgm:spPr/>
      <dgm:t>
        <a:bodyPr/>
        <a:lstStyle/>
        <a:p>
          <a:endParaRPr lang="en-US"/>
        </a:p>
      </dgm:t>
    </dgm:pt>
    <dgm:pt modelId="{8E9F9141-D509-4479-B2E7-B9C6ED179EFF}" type="sibTrans" cxnId="{6CDF467B-9CF8-467E-A217-075DA2136BCD}">
      <dgm:prSet/>
      <dgm:spPr/>
      <dgm:t>
        <a:bodyPr/>
        <a:lstStyle/>
        <a:p>
          <a:endParaRPr lang="en-US"/>
        </a:p>
      </dgm:t>
    </dgm:pt>
    <dgm:pt modelId="{23BF6FA6-6425-4633-AF12-ACF8B61B7D79}">
      <dgm:prSet/>
      <dgm:spPr/>
      <dgm:t>
        <a:bodyPr/>
        <a:lstStyle/>
        <a:p>
          <a:pPr marL="360363" indent="-188913"/>
          <a:r>
            <a:rPr lang="id-ID" dirty="0"/>
            <a:t>KAPAL DITINGGALKAN DALAM POSISI MENGAPUNG/TIDAK LEGO JANGKAR, MESKIPUN KEDALAMAN LAUT CUKUP AMAN JIKA DILAKSANAKAN LEGO JANGKAR. KONDISI INI SANGAT RAWAN KAPAL KANDAS ATAU TERTABRAK KAPAL LAIN.</a:t>
          </a:r>
          <a:endParaRPr lang="en-US" dirty="0"/>
        </a:p>
      </dgm:t>
    </dgm:pt>
    <dgm:pt modelId="{FBE2ABFD-E4B1-4388-8BFA-38D2175EE954}" type="parTrans" cxnId="{823A8AA2-2626-46B2-9E9B-9426FC3167CB}">
      <dgm:prSet/>
      <dgm:spPr/>
      <dgm:t>
        <a:bodyPr/>
        <a:lstStyle/>
        <a:p>
          <a:endParaRPr lang="en-US"/>
        </a:p>
      </dgm:t>
    </dgm:pt>
    <dgm:pt modelId="{B81C08F4-F23D-4B23-8701-BB14DC9310F0}" type="sibTrans" cxnId="{823A8AA2-2626-46B2-9E9B-9426FC3167CB}">
      <dgm:prSet/>
      <dgm:spPr/>
      <dgm:t>
        <a:bodyPr/>
        <a:lstStyle/>
        <a:p>
          <a:endParaRPr lang="en-US"/>
        </a:p>
      </dgm:t>
    </dgm:pt>
    <dgm:pt modelId="{87267AD3-1677-4F10-B193-62F820736787}">
      <dgm:prSet/>
      <dgm:spPr/>
      <dgm:t>
        <a:bodyPr/>
        <a:lstStyle/>
        <a:p>
          <a:pPr marL="360363" indent="-188913"/>
          <a:r>
            <a:rPr lang="id-ID" dirty="0"/>
            <a:t>PERAN KEBAKARAN TIDAK DIBANTU DENGAN PENGISAPAN ASAP DARI TEMPAT KEJADIAN SEHINGGA PENANGGULANGAN TERKENDALA ASAP PEKAT.</a:t>
          </a:r>
          <a:endParaRPr lang="en-US" dirty="0"/>
        </a:p>
      </dgm:t>
    </dgm:pt>
    <dgm:pt modelId="{528FD6B9-3FE6-441C-9A24-93DA6D00070D}" type="parTrans" cxnId="{67B32489-4961-4DB1-B39B-C7DEAC6D5DF3}">
      <dgm:prSet/>
      <dgm:spPr/>
      <dgm:t>
        <a:bodyPr/>
        <a:lstStyle/>
        <a:p>
          <a:endParaRPr lang="en-US"/>
        </a:p>
      </dgm:t>
    </dgm:pt>
    <dgm:pt modelId="{3F4358C5-A144-4195-8F95-F74E3B49CD11}" type="sibTrans" cxnId="{67B32489-4961-4DB1-B39B-C7DEAC6D5DF3}">
      <dgm:prSet/>
      <dgm:spPr/>
      <dgm:t>
        <a:bodyPr/>
        <a:lstStyle/>
        <a:p>
          <a:endParaRPr lang="en-US"/>
        </a:p>
      </dgm:t>
    </dgm:pt>
    <dgm:pt modelId="{7D2932CA-1711-4CF1-8795-066A4D956F7C}">
      <dgm:prSet/>
      <dgm:spPr/>
      <dgm:t>
        <a:bodyPr/>
        <a:lstStyle/>
        <a:p>
          <a:pPr marL="171450" indent="0"/>
          <a:r>
            <a:rPr lang="id-ID" dirty="0">
              <a:solidFill>
                <a:srgbClr val="FF0000"/>
              </a:solidFill>
            </a:rPr>
            <a:t>PELAJARAN YANG BISA DIPETIK (</a:t>
          </a:r>
          <a:r>
            <a:rPr lang="id-ID" i="1" dirty="0">
              <a:solidFill>
                <a:srgbClr val="FF0000"/>
              </a:solidFill>
            </a:rPr>
            <a:t>LESSONS LEARNT</a:t>
          </a:r>
          <a:r>
            <a:rPr lang="id-ID" dirty="0">
              <a:solidFill>
                <a:srgbClr val="FF0000"/>
              </a:solidFill>
            </a:rPr>
            <a:t>):</a:t>
          </a:r>
          <a:endParaRPr lang="en-US" dirty="0">
            <a:solidFill>
              <a:srgbClr val="FF0000"/>
            </a:solidFill>
          </a:endParaRPr>
        </a:p>
      </dgm:t>
    </dgm:pt>
    <dgm:pt modelId="{54872FCE-8452-41FD-8335-2E64DE176F49}" type="parTrans" cxnId="{2684516E-C5C1-4DA4-8D00-3CF6C194CF32}">
      <dgm:prSet/>
      <dgm:spPr/>
      <dgm:t>
        <a:bodyPr/>
        <a:lstStyle/>
        <a:p>
          <a:endParaRPr lang="en-US"/>
        </a:p>
      </dgm:t>
    </dgm:pt>
    <dgm:pt modelId="{BA60D9FB-B8AD-4860-9A83-0DEF954F2B4B}" type="sibTrans" cxnId="{2684516E-C5C1-4DA4-8D00-3CF6C194CF32}">
      <dgm:prSet/>
      <dgm:spPr/>
      <dgm:t>
        <a:bodyPr/>
        <a:lstStyle/>
        <a:p>
          <a:endParaRPr lang="en-US"/>
        </a:p>
      </dgm:t>
    </dgm:pt>
    <dgm:pt modelId="{0868D56A-5FAA-42B4-B589-8F4294DB1AD0}">
      <dgm:prSet/>
      <dgm:spPr/>
      <dgm:t>
        <a:bodyPr/>
        <a:lstStyle/>
        <a:p>
          <a:pPr marL="625475" indent="0"/>
          <a:r>
            <a:rPr lang="id-ID" dirty="0"/>
            <a:t>KAPAL DAPAT DILEGOKAN SEBELUM DITINGGALKAN UNTUK MENCEGAH KAPAL DARI BAHAYA TABRAKAN ATAU KANDAS KARENA TERBAWA ARUS TANPA ADA KENDALI.</a:t>
          </a:r>
          <a:endParaRPr lang="en-US" dirty="0"/>
        </a:p>
      </dgm:t>
    </dgm:pt>
    <dgm:pt modelId="{6E9922B9-30FD-4CA5-B6F5-A53523201C5F}" type="parTrans" cxnId="{47BD6EDA-2DD8-487F-A143-BC0EAB8743B8}">
      <dgm:prSet/>
      <dgm:spPr/>
      <dgm:t>
        <a:bodyPr/>
        <a:lstStyle/>
        <a:p>
          <a:endParaRPr lang="en-US"/>
        </a:p>
      </dgm:t>
    </dgm:pt>
    <dgm:pt modelId="{F5B28B63-325B-4769-8EC4-3052DD56308B}" type="sibTrans" cxnId="{47BD6EDA-2DD8-487F-A143-BC0EAB8743B8}">
      <dgm:prSet/>
      <dgm:spPr/>
      <dgm:t>
        <a:bodyPr/>
        <a:lstStyle/>
        <a:p>
          <a:endParaRPr lang="en-US"/>
        </a:p>
      </dgm:t>
    </dgm:pt>
    <dgm:pt modelId="{4D44536B-0525-4D6A-9C26-5ABB57099439}">
      <dgm:prSet/>
      <dgm:spPr/>
      <dgm:t>
        <a:bodyPr/>
        <a:lstStyle/>
        <a:p>
          <a:pPr marL="625475" indent="0"/>
          <a:r>
            <a:rPr lang="id-ID" dirty="0"/>
            <a:t>UNSUR KRI PERLU MEMILIKI PERALATAN </a:t>
          </a:r>
          <a:r>
            <a:rPr lang="id-ID" i="1" dirty="0"/>
            <a:t>HEAT DETECTOR </a:t>
          </a:r>
          <a:r>
            <a:rPr lang="id-ID" dirty="0"/>
            <a:t>UNTUK MEMBANTU ANGGOTA TIM PEK DALAM MELOKALISIR TITIK PANAS YANG MENJADI SUMBER KEBAKARAN, DAN POMPA </a:t>
          </a:r>
          <a:r>
            <a:rPr lang="id-ID" i="1" dirty="0"/>
            <a:t>PORTABLE </a:t>
          </a:r>
          <a:r>
            <a:rPr lang="id-ID" dirty="0"/>
            <a:t>YANG DAPAT DIGUNAKAN UNTUK MEMBANTU PENYIRAMAN WALAUPUN KAPAL DALAM KEADAAN </a:t>
          </a:r>
          <a:r>
            <a:rPr lang="id-ID" i="1" dirty="0"/>
            <a:t>BLACK OUT</a:t>
          </a:r>
          <a:r>
            <a:rPr lang="id-ID" dirty="0"/>
            <a:t>.</a:t>
          </a:r>
          <a:endParaRPr lang="en-US" dirty="0"/>
        </a:p>
      </dgm:t>
    </dgm:pt>
    <dgm:pt modelId="{D0A76B6F-6B13-44A2-8860-F0D1F7087DDF}" type="parTrans" cxnId="{8CCDA1ED-FA47-4F13-974A-1623C2749958}">
      <dgm:prSet/>
      <dgm:spPr/>
      <dgm:t>
        <a:bodyPr/>
        <a:lstStyle/>
        <a:p>
          <a:endParaRPr lang="en-US"/>
        </a:p>
      </dgm:t>
    </dgm:pt>
    <dgm:pt modelId="{B42489AE-1549-45C5-9F72-6677077D4D85}" type="sibTrans" cxnId="{8CCDA1ED-FA47-4F13-974A-1623C2749958}">
      <dgm:prSet/>
      <dgm:spPr/>
      <dgm:t>
        <a:bodyPr/>
        <a:lstStyle/>
        <a:p>
          <a:endParaRPr lang="en-US"/>
        </a:p>
      </dgm:t>
    </dgm:pt>
    <dgm:pt modelId="{AFBF25AE-227C-4525-987D-1F4B91E31F45}">
      <dgm:prSet/>
      <dgm:spPr/>
      <dgm:t>
        <a:bodyPr/>
        <a:lstStyle/>
        <a:p>
          <a:pPr marL="625475" indent="0"/>
          <a:r>
            <a:rPr lang="id-ID" dirty="0"/>
            <a:t>PROSEDUR PELAKSANAAN PEK HARUS DISESUAIKAN DENGAN SITUASI </a:t>
          </a:r>
          <a:r>
            <a:rPr lang="en-US" dirty="0"/>
            <a:t> </a:t>
          </a:r>
          <a:r>
            <a:rPr lang="id-ID" dirty="0"/>
            <a:t>YANG DIHADAPI. ASAP YANG TIMBUL AKIBAT TERJADINYA KEBAKARAN PERLU UNTUK DIAKSI AGAR TIDAK MENJADI KENDALA DALAM PROSES PEMADAMAN.</a:t>
          </a:r>
          <a:endParaRPr lang="en-US" dirty="0"/>
        </a:p>
      </dgm:t>
    </dgm:pt>
    <dgm:pt modelId="{C2F87E46-B155-43FD-B855-2D719C0741B4}" type="parTrans" cxnId="{9FA71D95-4966-406D-AC40-33089D7504D2}">
      <dgm:prSet/>
      <dgm:spPr/>
      <dgm:t>
        <a:bodyPr/>
        <a:lstStyle/>
        <a:p>
          <a:endParaRPr lang="en-US"/>
        </a:p>
      </dgm:t>
    </dgm:pt>
    <dgm:pt modelId="{B542014D-B196-4232-B20A-43599A547296}" type="sibTrans" cxnId="{9FA71D95-4966-406D-AC40-33089D7504D2}">
      <dgm:prSet/>
      <dgm:spPr/>
      <dgm:t>
        <a:bodyPr/>
        <a:lstStyle/>
        <a:p>
          <a:endParaRPr lang="en-US"/>
        </a:p>
      </dgm:t>
    </dgm:pt>
    <dgm:pt modelId="{DF4AC8DC-1C85-432D-B3EE-D0AE9E5A533F}" type="pres">
      <dgm:prSet presAssocID="{30840A2F-4F85-4307-A480-C715F29440DB}" presName="linear" presStyleCnt="0">
        <dgm:presLayoutVars>
          <dgm:animLvl val="lvl"/>
          <dgm:resizeHandles val="exact"/>
        </dgm:presLayoutVars>
      </dgm:prSet>
      <dgm:spPr/>
    </dgm:pt>
    <dgm:pt modelId="{EC2F3343-2861-454A-9154-2B8A8BE8AF84}" type="pres">
      <dgm:prSet presAssocID="{809C3A34-6720-418E-B964-5A1AECBB517F}" presName="parentText" presStyleLbl="node1" presStyleIdx="0" presStyleCnt="1">
        <dgm:presLayoutVars>
          <dgm:chMax val="0"/>
          <dgm:bulletEnabled val="1"/>
        </dgm:presLayoutVars>
      </dgm:prSet>
      <dgm:spPr/>
    </dgm:pt>
    <dgm:pt modelId="{923B0D73-148D-4310-9D7F-C515EFAE6BB3}" type="pres">
      <dgm:prSet presAssocID="{809C3A34-6720-418E-B964-5A1AECBB517F}" presName="childText" presStyleLbl="revTx" presStyleIdx="0" presStyleCnt="1">
        <dgm:presLayoutVars>
          <dgm:bulletEnabled val="1"/>
        </dgm:presLayoutVars>
      </dgm:prSet>
      <dgm:spPr/>
    </dgm:pt>
  </dgm:ptLst>
  <dgm:cxnLst>
    <dgm:cxn modelId="{F9670D44-CF79-40E2-9BFE-8A94F5EAAC01}" type="presOf" srcId="{87267AD3-1677-4F10-B193-62F820736787}" destId="{923B0D73-148D-4310-9D7F-C515EFAE6BB3}" srcOrd="0" destOrd="2" presId="urn:microsoft.com/office/officeart/2005/8/layout/vList2"/>
    <dgm:cxn modelId="{2684516E-C5C1-4DA4-8D00-3CF6C194CF32}" srcId="{809C3A34-6720-418E-B964-5A1AECBB517F}" destId="{7D2932CA-1711-4CF1-8795-066A4D956F7C}" srcOrd="3" destOrd="0" parTransId="{54872FCE-8452-41FD-8335-2E64DE176F49}" sibTransId="{BA60D9FB-B8AD-4860-9A83-0DEF954F2B4B}"/>
    <dgm:cxn modelId="{6CDF467B-9CF8-467E-A217-075DA2136BCD}" srcId="{809C3A34-6720-418E-B964-5A1AECBB517F}" destId="{E889D846-E301-4B1C-930E-3ABDF57C3447}" srcOrd="0" destOrd="0" parTransId="{74B02C0B-1D01-4E75-B206-752DC3AC9381}" sibTransId="{8E9F9141-D509-4479-B2E7-B9C6ED179EFF}"/>
    <dgm:cxn modelId="{67B32489-4961-4DB1-B39B-C7DEAC6D5DF3}" srcId="{809C3A34-6720-418E-B964-5A1AECBB517F}" destId="{87267AD3-1677-4F10-B193-62F820736787}" srcOrd="2" destOrd="0" parTransId="{528FD6B9-3FE6-441C-9A24-93DA6D00070D}" sibTransId="{3F4358C5-A144-4195-8F95-F74E3B49CD11}"/>
    <dgm:cxn modelId="{9F5D918A-3CF3-4804-A26D-068BCE4E6DC8}" srcId="{30840A2F-4F85-4307-A480-C715F29440DB}" destId="{809C3A34-6720-418E-B964-5A1AECBB517F}" srcOrd="0" destOrd="0" parTransId="{6B69F271-AC86-4351-8641-7EC5E54BC589}" sibTransId="{665C2477-29D7-409F-9B5F-0FCC5F30D9B4}"/>
    <dgm:cxn modelId="{9FA71D95-4966-406D-AC40-33089D7504D2}" srcId="{7D2932CA-1711-4CF1-8795-066A4D956F7C}" destId="{AFBF25AE-227C-4525-987D-1F4B91E31F45}" srcOrd="2" destOrd="0" parTransId="{C2F87E46-B155-43FD-B855-2D719C0741B4}" sibTransId="{B542014D-B196-4232-B20A-43599A547296}"/>
    <dgm:cxn modelId="{823A8AA2-2626-46B2-9E9B-9426FC3167CB}" srcId="{809C3A34-6720-418E-B964-5A1AECBB517F}" destId="{23BF6FA6-6425-4633-AF12-ACF8B61B7D79}" srcOrd="1" destOrd="0" parTransId="{FBE2ABFD-E4B1-4388-8BFA-38D2175EE954}" sibTransId="{B81C08F4-F23D-4B23-8701-BB14DC9310F0}"/>
    <dgm:cxn modelId="{72669AB6-3FA1-4DF1-962B-31D1189D619C}" type="presOf" srcId="{AFBF25AE-227C-4525-987D-1F4B91E31F45}" destId="{923B0D73-148D-4310-9D7F-C515EFAE6BB3}" srcOrd="0" destOrd="6" presId="urn:microsoft.com/office/officeart/2005/8/layout/vList2"/>
    <dgm:cxn modelId="{E709AEC4-F607-4456-B7A9-20562C3A4721}" type="presOf" srcId="{23BF6FA6-6425-4633-AF12-ACF8B61B7D79}" destId="{923B0D73-148D-4310-9D7F-C515EFAE6BB3}" srcOrd="0" destOrd="1" presId="urn:microsoft.com/office/officeart/2005/8/layout/vList2"/>
    <dgm:cxn modelId="{199673CD-7AF5-48DC-9068-AA4F8ADD2CF2}" type="presOf" srcId="{0868D56A-5FAA-42B4-B589-8F4294DB1AD0}" destId="{923B0D73-148D-4310-9D7F-C515EFAE6BB3}" srcOrd="0" destOrd="4" presId="urn:microsoft.com/office/officeart/2005/8/layout/vList2"/>
    <dgm:cxn modelId="{47BD6EDA-2DD8-487F-A143-BC0EAB8743B8}" srcId="{7D2932CA-1711-4CF1-8795-066A4D956F7C}" destId="{0868D56A-5FAA-42B4-B589-8F4294DB1AD0}" srcOrd="0" destOrd="0" parTransId="{6E9922B9-30FD-4CA5-B6F5-A53523201C5F}" sibTransId="{F5B28B63-325B-4769-8EC4-3052DD56308B}"/>
    <dgm:cxn modelId="{B654E6E3-1C24-43FC-AF18-35C6FBE39126}" type="presOf" srcId="{809C3A34-6720-418E-B964-5A1AECBB517F}" destId="{EC2F3343-2861-454A-9154-2B8A8BE8AF84}" srcOrd="0" destOrd="0" presId="urn:microsoft.com/office/officeart/2005/8/layout/vList2"/>
    <dgm:cxn modelId="{D61CF0EB-6316-4394-AD53-CFD4C0E608A3}" type="presOf" srcId="{4D44536B-0525-4D6A-9C26-5ABB57099439}" destId="{923B0D73-148D-4310-9D7F-C515EFAE6BB3}" srcOrd="0" destOrd="5" presId="urn:microsoft.com/office/officeart/2005/8/layout/vList2"/>
    <dgm:cxn modelId="{8CCDA1ED-FA47-4F13-974A-1623C2749958}" srcId="{7D2932CA-1711-4CF1-8795-066A4D956F7C}" destId="{4D44536B-0525-4D6A-9C26-5ABB57099439}" srcOrd="1" destOrd="0" parTransId="{D0A76B6F-6B13-44A2-8860-F0D1F7087DDF}" sibTransId="{B42489AE-1549-45C5-9F72-6677077D4D85}"/>
    <dgm:cxn modelId="{527885F6-0B8A-4E93-95CE-D3A82AA8E4F8}" type="presOf" srcId="{30840A2F-4F85-4307-A480-C715F29440DB}" destId="{DF4AC8DC-1C85-432D-B3EE-D0AE9E5A533F}" srcOrd="0" destOrd="0" presId="urn:microsoft.com/office/officeart/2005/8/layout/vList2"/>
    <dgm:cxn modelId="{E7CE67FC-2A5E-4476-9103-DC3AF6CC65A6}" type="presOf" srcId="{7D2932CA-1711-4CF1-8795-066A4D956F7C}" destId="{923B0D73-148D-4310-9D7F-C515EFAE6BB3}" srcOrd="0" destOrd="3" presId="urn:microsoft.com/office/officeart/2005/8/layout/vList2"/>
    <dgm:cxn modelId="{963C57FE-ECD4-4E79-A01B-6793EDC9E290}" type="presOf" srcId="{E889D846-E301-4B1C-930E-3ABDF57C3447}" destId="{923B0D73-148D-4310-9D7F-C515EFAE6BB3}" srcOrd="0" destOrd="0" presId="urn:microsoft.com/office/officeart/2005/8/layout/vList2"/>
    <dgm:cxn modelId="{25533994-CDF0-49AD-8707-EA1B3A789573}" type="presParOf" srcId="{DF4AC8DC-1C85-432D-B3EE-D0AE9E5A533F}" destId="{EC2F3343-2861-454A-9154-2B8A8BE8AF84}" srcOrd="0" destOrd="0" presId="urn:microsoft.com/office/officeart/2005/8/layout/vList2"/>
    <dgm:cxn modelId="{F3C3B2C4-82DA-4656-9C16-A72A904BEC86}" type="presParOf" srcId="{DF4AC8DC-1C85-432D-B3EE-D0AE9E5A533F}" destId="{923B0D73-148D-4310-9D7F-C515EFAE6BB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862415-EF41-48B3-AB9A-7A3E355A4D13}"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FC5663C0-BDB8-4BEA-A5AC-F13632BBFCF5}">
      <dgm:prSet custT="1"/>
      <dgm:spPr/>
      <dgm:t>
        <a:bodyPr/>
        <a:lstStyle/>
        <a:p>
          <a:r>
            <a:rPr lang="id-ID" sz="1600" b="1" dirty="0"/>
            <a:t>KEJADIAN : </a:t>
          </a:r>
          <a:r>
            <a:rPr lang="id-ID" sz="1600" b="1" dirty="0">
              <a:solidFill>
                <a:schemeClr val="tx1"/>
              </a:solidFill>
            </a:rPr>
            <a:t>KEBOCORAN DAN TENGGELAM.</a:t>
          </a:r>
          <a:endParaRPr lang="en-US" sz="1600" b="1" dirty="0">
            <a:solidFill>
              <a:schemeClr val="tx1"/>
            </a:solidFill>
          </a:endParaRPr>
        </a:p>
      </dgm:t>
    </dgm:pt>
    <dgm:pt modelId="{AC5D043C-AAE5-4BE3-A668-F13404F7FCEC}" type="parTrans" cxnId="{ECC0A1B1-E2CA-419C-A901-A3E968C28CB6}">
      <dgm:prSet/>
      <dgm:spPr/>
      <dgm:t>
        <a:bodyPr/>
        <a:lstStyle/>
        <a:p>
          <a:endParaRPr lang="en-US" sz="2000" b="1" dirty="0"/>
        </a:p>
      </dgm:t>
    </dgm:pt>
    <dgm:pt modelId="{F65286E2-BE04-4ED9-B46E-61A1F1442853}" type="sibTrans" cxnId="{ECC0A1B1-E2CA-419C-A901-A3E968C28CB6}">
      <dgm:prSet/>
      <dgm:spPr/>
      <dgm:t>
        <a:bodyPr/>
        <a:lstStyle/>
        <a:p>
          <a:endParaRPr lang="en-US" sz="2000" b="1" dirty="0"/>
        </a:p>
      </dgm:t>
    </dgm:pt>
    <dgm:pt modelId="{4F017223-7BB8-48D5-B291-C68CC2ABD85D}">
      <dgm:prSet custT="1"/>
      <dgm:spPr/>
      <dgm:t>
        <a:bodyPr/>
        <a:lstStyle/>
        <a:p>
          <a:r>
            <a:rPr lang="id-ID" sz="1200" b="1" dirty="0"/>
            <a:t>WAKTU KEJADIAN: </a:t>
          </a:r>
          <a:r>
            <a:rPr lang="id-ID" sz="1200" b="1" dirty="0">
              <a:solidFill>
                <a:schemeClr val="tx1"/>
              </a:solidFill>
            </a:rPr>
            <a:t>TAHUN 2010.</a:t>
          </a:r>
          <a:endParaRPr lang="en-US" sz="1200" b="1" dirty="0">
            <a:solidFill>
              <a:schemeClr val="tx1"/>
            </a:solidFill>
          </a:endParaRPr>
        </a:p>
      </dgm:t>
    </dgm:pt>
    <dgm:pt modelId="{AE218645-DA88-4FC0-A84F-4D7032DBC37F}" type="parTrans" cxnId="{8E9DF899-6606-411F-AF4B-318CAE5D634A}">
      <dgm:prSet/>
      <dgm:spPr/>
      <dgm:t>
        <a:bodyPr/>
        <a:lstStyle/>
        <a:p>
          <a:endParaRPr lang="en-US" sz="2000" b="1" dirty="0"/>
        </a:p>
      </dgm:t>
    </dgm:pt>
    <dgm:pt modelId="{453ED193-D6E5-4A55-BE06-62061EE51EB5}" type="sibTrans" cxnId="{8E9DF899-6606-411F-AF4B-318CAE5D634A}">
      <dgm:prSet/>
      <dgm:spPr/>
      <dgm:t>
        <a:bodyPr/>
        <a:lstStyle/>
        <a:p>
          <a:endParaRPr lang="en-US" sz="2000" b="1" dirty="0"/>
        </a:p>
      </dgm:t>
    </dgm:pt>
    <dgm:pt modelId="{DF385C30-AF26-445A-A0D6-61FFBDACADB7}">
      <dgm:prSet custT="1"/>
      <dgm:spPr/>
      <dgm:t>
        <a:bodyPr/>
        <a:lstStyle/>
        <a:p>
          <a:r>
            <a:rPr lang="id-ID" sz="1200" b="1" dirty="0"/>
            <a:t>LOKASI : </a:t>
          </a:r>
          <a:r>
            <a:rPr lang="id-ID" sz="1200" b="1" dirty="0">
              <a:solidFill>
                <a:schemeClr val="tx1"/>
              </a:solidFill>
            </a:rPr>
            <a:t>PERAIRAN KOTA BARU (SELAT MAKASSAR).</a:t>
          </a:r>
          <a:endParaRPr lang="en-US" sz="1200" b="1" dirty="0">
            <a:solidFill>
              <a:schemeClr val="tx1"/>
            </a:solidFill>
          </a:endParaRPr>
        </a:p>
      </dgm:t>
    </dgm:pt>
    <dgm:pt modelId="{8D6113C3-677E-46B4-B07E-9D61B10348FE}" type="parTrans" cxnId="{A148B9A7-5030-43A5-B46D-00E10801524B}">
      <dgm:prSet/>
      <dgm:spPr/>
      <dgm:t>
        <a:bodyPr/>
        <a:lstStyle/>
        <a:p>
          <a:endParaRPr lang="en-US" sz="2000" b="1" dirty="0"/>
        </a:p>
      </dgm:t>
    </dgm:pt>
    <dgm:pt modelId="{2DE46370-0AAA-46FD-944C-EE33D693663B}" type="sibTrans" cxnId="{A148B9A7-5030-43A5-B46D-00E10801524B}">
      <dgm:prSet/>
      <dgm:spPr/>
      <dgm:t>
        <a:bodyPr/>
        <a:lstStyle/>
        <a:p>
          <a:endParaRPr lang="en-US" sz="2000" b="1" dirty="0"/>
        </a:p>
      </dgm:t>
    </dgm:pt>
    <dgm:pt modelId="{E5F9E1D0-EA5C-494E-95E8-BE69AB75444D}">
      <dgm:prSet custT="1"/>
      <dgm:spPr/>
      <dgm:t>
        <a:bodyPr/>
        <a:lstStyle/>
        <a:p>
          <a:r>
            <a:rPr lang="id-ID" sz="1200" b="1" dirty="0"/>
            <a:t>KRONOLOGI :</a:t>
          </a:r>
          <a:endParaRPr lang="en-US" sz="1200" b="1" dirty="0"/>
        </a:p>
      </dgm:t>
    </dgm:pt>
    <dgm:pt modelId="{1CAE4512-CC2A-49F6-BCA7-8718614A7CB0}" type="parTrans" cxnId="{FE5D456B-1FFF-447A-B4E3-4FC4FB0C5F40}">
      <dgm:prSet/>
      <dgm:spPr/>
      <dgm:t>
        <a:bodyPr/>
        <a:lstStyle/>
        <a:p>
          <a:endParaRPr lang="en-US" sz="2000" b="1" dirty="0"/>
        </a:p>
      </dgm:t>
    </dgm:pt>
    <dgm:pt modelId="{C167467C-5068-4DFD-9157-07EF3B22C5D5}" type="sibTrans" cxnId="{FE5D456B-1FFF-447A-B4E3-4FC4FB0C5F40}">
      <dgm:prSet/>
      <dgm:spPr/>
      <dgm:t>
        <a:bodyPr/>
        <a:lstStyle/>
        <a:p>
          <a:endParaRPr lang="en-US" sz="2000" b="1" dirty="0"/>
        </a:p>
      </dgm:t>
    </dgm:pt>
    <dgm:pt modelId="{34E1CC19-FB39-4BF7-85B8-CFAF2845AADE}">
      <dgm:prSet custT="1"/>
      <dgm:spPr/>
      <dgm:t>
        <a:bodyPr/>
        <a:lstStyle/>
        <a:p>
          <a:r>
            <a:rPr lang="id-ID" sz="1100" b="1" dirty="0"/>
            <a:t>KRI TWS-870 BERLAYAR DIBAWAH KODAL GUSKAMLATIM DI PERAIRAN SELAT MAKSSAR PADA OPS TARING HIU.</a:t>
          </a:r>
          <a:endParaRPr lang="en-US" sz="1100" b="1" dirty="0"/>
        </a:p>
      </dgm:t>
    </dgm:pt>
    <dgm:pt modelId="{E3F11EFC-79C2-4621-8B9F-940DF81D8D7A}" type="parTrans" cxnId="{7FD0722D-ADC4-46CE-9C2E-5866CFF1BA4F}">
      <dgm:prSet/>
      <dgm:spPr/>
      <dgm:t>
        <a:bodyPr/>
        <a:lstStyle/>
        <a:p>
          <a:endParaRPr lang="en-US" sz="2000" b="1" dirty="0"/>
        </a:p>
      </dgm:t>
    </dgm:pt>
    <dgm:pt modelId="{71AB87CF-BADC-4BFD-BBF8-DAEE264517F2}" type="sibTrans" cxnId="{7FD0722D-ADC4-46CE-9C2E-5866CFF1BA4F}">
      <dgm:prSet/>
      <dgm:spPr/>
      <dgm:t>
        <a:bodyPr/>
        <a:lstStyle/>
        <a:p>
          <a:endParaRPr lang="en-US" sz="2000" b="1" dirty="0"/>
        </a:p>
      </dgm:t>
    </dgm:pt>
    <dgm:pt modelId="{53F4EEB5-E73C-4F6C-9F5C-A7AB012EDE42}">
      <dgm:prSet custT="1"/>
      <dgm:spPr/>
      <dgm:t>
        <a:bodyPr/>
        <a:lstStyle/>
        <a:p>
          <a:r>
            <a:rPr lang="id-ID" sz="1100" b="1" dirty="0"/>
            <a:t>KOMANDAN KRI TWS-870 MENDAPAT PERINTAH DARI ASOPS PANGARMATIM UNTUK MELAKSANAKAN PENGEJARAN TERHADAP MV. ASTON TRADER I. SETELAH BERKOORDINASI ASOPS GUSKAMLATIM DIPERBOLEHKAN MELAKSANAKAN PENGEJARAN.</a:t>
          </a:r>
          <a:endParaRPr lang="en-US" sz="1100" b="1" dirty="0"/>
        </a:p>
      </dgm:t>
    </dgm:pt>
    <dgm:pt modelId="{74B0AE10-DB0D-4FE7-8094-2C56F0044BE4}" type="parTrans" cxnId="{1C72D349-8D51-4F6C-9BFB-3B0698DA2AC7}">
      <dgm:prSet/>
      <dgm:spPr/>
      <dgm:t>
        <a:bodyPr/>
        <a:lstStyle/>
        <a:p>
          <a:endParaRPr lang="en-US" sz="2000" b="1" dirty="0"/>
        </a:p>
      </dgm:t>
    </dgm:pt>
    <dgm:pt modelId="{D7731C38-23FB-4555-90DE-C957339E681A}" type="sibTrans" cxnId="{1C72D349-8D51-4F6C-9BFB-3B0698DA2AC7}">
      <dgm:prSet/>
      <dgm:spPr/>
      <dgm:t>
        <a:bodyPr/>
        <a:lstStyle/>
        <a:p>
          <a:endParaRPr lang="en-US" sz="2000" b="1" dirty="0"/>
        </a:p>
      </dgm:t>
    </dgm:pt>
    <dgm:pt modelId="{6E30ED53-19D7-4E21-8371-8F01DBC12D3A}">
      <dgm:prSet custT="1"/>
      <dgm:spPr/>
      <dgm:t>
        <a:bodyPr/>
        <a:lstStyle/>
        <a:p>
          <a:r>
            <a:rPr lang="id-ID" sz="1100" b="1" dirty="0"/>
            <a:t>PUKUL 07.30 WIB SITUASI PERAIRAN SAAT ITU MULAI MEMBURUK DENGAN KETINGGIAN GELOMBANG 1-1,5 M DENGAN KECEPATAN ANGIN 10-15 KNOTS, HALU KAPAL 020° CEPAT 12 KNOTS.</a:t>
          </a:r>
          <a:endParaRPr lang="en-US" sz="1100" b="1" dirty="0"/>
        </a:p>
      </dgm:t>
    </dgm:pt>
    <dgm:pt modelId="{AF9DE98E-D983-42C4-BF78-80DD1CD2B8F2}" type="parTrans" cxnId="{F1A9B2FA-9336-46E7-9742-0CDCE48CA72E}">
      <dgm:prSet/>
      <dgm:spPr/>
      <dgm:t>
        <a:bodyPr/>
        <a:lstStyle/>
        <a:p>
          <a:endParaRPr lang="en-US" sz="2000" b="1" dirty="0"/>
        </a:p>
      </dgm:t>
    </dgm:pt>
    <dgm:pt modelId="{C44CE803-FCC1-426E-B96D-BAE2F6527AE9}" type="sibTrans" cxnId="{F1A9B2FA-9336-46E7-9742-0CDCE48CA72E}">
      <dgm:prSet/>
      <dgm:spPr/>
      <dgm:t>
        <a:bodyPr/>
        <a:lstStyle/>
        <a:p>
          <a:endParaRPr lang="en-US" sz="2000" b="1" dirty="0"/>
        </a:p>
      </dgm:t>
    </dgm:pt>
    <dgm:pt modelId="{0DC094A1-738A-4D37-B274-7781FB254148}">
      <dgm:prSet custT="1"/>
      <dgm:spPr/>
      <dgm:t>
        <a:bodyPr/>
        <a:lstStyle/>
        <a:p>
          <a:r>
            <a:rPr lang="id-ID" sz="1100" b="1" dirty="0"/>
            <a:t>SETELAH BERKOORDINASI DENGAN ASOPS PANGARMATIM, AKHIRNYA KAPAL PUTAR HALUAN MENUJU KOTA BARU, KARENA CUACA BURUK SEHINGGA TIDAK MAMPU MELAKSANAKAN PENGEJARAN.</a:t>
          </a:r>
          <a:endParaRPr lang="en-US" sz="1100" b="1" dirty="0"/>
        </a:p>
      </dgm:t>
    </dgm:pt>
    <dgm:pt modelId="{B5AEB5E9-B5C6-41D5-A970-FDBF33CE4037}" type="parTrans" cxnId="{8AB0E1D0-5840-4B92-A573-530BAD1316C0}">
      <dgm:prSet/>
      <dgm:spPr/>
      <dgm:t>
        <a:bodyPr/>
        <a:lstStyle/>
        <a:p>
          <a:endParaRPr lang="en-US" sz="2000" b="1" dirty="0"/>
        </a:p>
      </dgm:t>
    </dgm:pt>
    <dgm:pt modelId="{A9D266EA-BA87-4A8E-904C-5BE1CA9E6062}" type="sibTrans" cxnId="{8AB0E1D0-5840-4B92-A573-530BAD1316C0}">
      <dgm:prSet/>
      <dgm:spPr/>
      <dgm:t>
        <a:bodyPr/>
        <a:lstStyle/>
        <a:p>
          <a:endParaRPr lang="en-US" sz="2000" b="1" dirty="0"/>
        </a:p>
      </dgm:t>
    </dgm:pt>
    <dgm:pt modelId="{45F279AA-AA06-4F51-9165-9DE24E667481}">
      <dgm:prSet custT="1"/>
      <dgm:spPr/>
      <dgm:t>
        <a:bodyPr/>
        <a:lstStyle/>
        <a:p>
          <a:r>
            <a:rPr lang="id-ID" sz="1100" b="1" dirty="0"/>
            <a:t>HALU MENUJU KOTA BARU 210° DAN CEPAT 12,5 KNOTS. PUKUL 08.30 WIB, DI TENGAH PERJALANAN KRI TWS-870 MENGALAMI </a:t>
          </a:r>
          <a:r>
            <a:rPr lang="id-ID" sz="1100" b="1" i="1" dirty="0"/>
            <a:t>BLACK OUT </a:t>
          </a:r>
          <a:r>
            <a:rPr lang="id-ID" sz="1100" b="1" dirty="0"/>
            <a:t>KARENA ADANYA SEMBURAN AIR LAUT MENGENAI DG I. DIDUGA ADA KEBOCORAN BERASAL DARI BAGIAN BAWAH AIR ANTARA RUANG MESIN DAN RUANG SEKOCI AKIBAT HANTAMAN GELOMBANG LAUT.</a:t>
          </a:r>
          <a:endParaRPr lang="en-US" sz="1100" b="1" dirty="0"/>
        </a:p>
      </dgm:t>
    </dgm:pt>
    <dgm:pt modelId="{2F9BAA28-2A80-4FC8-86B5-4CC82D6B2AA7}" type="parTrans" cxnId="{DB48369D-4577-41D5-ABE9-41114E1C8DA9}">
      <dgm:prSet/>
      <dgm:spPr/>
      <dgm:t>
        <a:bodyPr/>
        <a:lstStyle/>
        <a:p>
          <a:endParaRPr lang="en-US" sz="2000" b="1" dirty="0"/>
        </a:p>
      </dgm:t>
    </dgm:pt>
    <dgm:pt modelId="{0E15DFF9-CB29-4F96-A031-AC4CDCD7D02B}" type="sibTrans" cxnId="{DB48369D-4577-41D5-ABE9-41114E1C8DA9}">
      <dgm:prSet/>
      <dgm:spPr/>
      <dgm:t>
        <a:bodyPr/>
        <a:lstStyle/>
        <a:p>
          <a:endParaRPr lang="en-US" sz="2000" b="1" dirty="0"/>
        </a:p>
      </dgm:t>
    </dgm:pt>
    <dgm:pt modelId="{94448065-D086-4F94-A391-EEBDDD444881}">
      <dgm:prSet custT="1"/>
      <dgm:spPr/>
      <dgm:t>
        <a:bodyPr/>
        <a:lstStyle/>
        <a:p>
          <a:r>
            <a:rPr lang="id-ID" sz="1100" b="1" dirty="0"/>
            <a:t>DG I </a:t>
          </a:r>
          <a:r>
            <a:rPr lang="id-ID" sz="1100" b="1" i="1" dirty="0"/>
            <a:t>OFF </a:t>
          </a:r>
          <a:r>
            <a:rPr lang="id-ID" sz="1100" b="1" dirty="0"/>
            <a:t>DAN DG II </a:t>
          </a:r>
          <a:r>
            <a:rPr lang="id-ID" sz="1100" b="1" i="1" dirty="0"/>
            <a:t>START</a:t>
          </a:r>
          <a:r>
            <a:rPr lang="id-ID" sz="1100" b="1" dirty="0"/>
            <a:t>. KEMUDIAN DILAKSANAKAN PERAN KEBOCORAN, PENUTUPAN KATUP </a:t>
          </a:r>
          <a:r>
            <a:rPr lang="id-ID" sz="1100" b="1" i="1" dirty="0"/>
            <a:t>KINGSTONE </a:t>
          </a:r>
          <a:r>
            <a:rPr lang="id-ID" sz="1100" b="1" dirty="0"/>
            <a:t>DAN PEK MENGGUNAKAN 2 POMPA BABI, 1 POMPA ALKON SERTA MANUAL MENGGUNAKAN EMBER.</a:t>
          </a:r>
          <a:endParaRPr lang="en-US" sz="1100" b="1" dirty="0"/>
        </a:p>
      </dgm:t>
    </dgm:pt>
    <dgm:pt modelId="{0F168836-89AF-4DE4-8A31-7E8A10F8A1D5}" type="parTrans" cxnId="{F379E247-31E2-471F-957B-0171446EA8EE}">
      <dgm:prSet/>
      <dgm:spPr/>
      <dgm:t>
        <a:bodyPr/>
        <a:lstStyle/>
        <a:p>
          <a:endParaRPr lang="en-US" sz="2000" b="1" dirty="0"/>
        </a:p>
      </dgm:t>
    </dgm:pt>
    <dgm:pt modelId="{338C75C3-1736-469E-8B04-91A292B85CF2}" type="sibTrans" cxnId="{F379E247-31E2-471F-957B-0171446EA8EE}">
      <dgm:prSet/>
      <dgm:spPr/>
      <dgm:t>
        <a:bodyPr/>
        <a:lstStyle/>
        <a:p>
          <a:endParaRPr lang="en-US" sz="2000" b="1" dirty="0"/>
        </a:p>
      </dgm:t>
    </dgm:pt>
    <dgm:pt modelId="{C9B189BA-FBC5-43E7-9945-3044B84D8F9C}">
      <dgm:prSet custT="1"/>
      <dgm:spPr/>
      <dgm:t>
        <a:bodyPr/>
        <a:lstStyle/>
        <a:p>
          <a:r>
            <a:rPr lang="id-ID" sz="1100" b="1" dirty="0"/>
            <a:t>AIR SEMAKIN TINGGI DAN MENGENAI DG II, SEHINGGA KAPAL MENGALAMI </a:t>
          </a:r>
          <a:r>
            <a:rPr lang="id-ID" sz="1100" b="1" i="1" dirty="0"/>
            <a:t>BLACK OUT</a:t>
          </a:r>
          <a:r>
            <a:rPr lang="id-ID" sz="1100" b="1" dirty="0"/>
            <a:t>. PENANGGULANGAN HANYA BISA DILAKSANAKAN MENGGUNAKAN POMPA ALKON DAN EMBER. KEMUDIAN KOMANDAN MEMERINTAHKAN LEGO JANGKAR MENGGUNAKAN JANGKAR MANUAL TERIKAT TALI TROSS DI LAMBUNG KIRI.</a:t>
          </a:r>
          <a:endParaRPr lang="en-US" sz="1100" b="1" dirty="0"/>
        </a:p>
      </dgm:t>
    </dgm:pt>
    <dgm:pt modelId="{115FDC6E-D2D5-4A98-A8C3-D32955C137E3}" type="parTrans" cxnId="{7F70408A-655E-4075-BC38-E76852E0AA40}">
      <dgm:prSet/>
      <dgm:spPr/>
      <dgm:t>
        <a:bodyPr/>
        <a:lstStyle/>
        <a:p>
          <a:endParaRPr lang="en-US" sz="2000" b="1" dirty="0"/>
        </a:p>
      </dgm:t>
    </dgm:pt>
    <dgm:pt modelId="{EA1330D1-FB42-4290-8DB9-0748AF1E33EE}" type="sibTrans" cxnId="{7F70408A-655E-4075-BC38-E76852E0AA40}">
      <dgm:prSet/>
      <dgm:spPr/>
      <dgm:t>
        <a:bodyPr/>
        <a:lstStyle/>
        <a:p>
          <a:endParaRPr lang="en-US" sz="2000" b="1" dirty="0"/>
        </a:p>
      </dgm:t>
    </dgm:pt>
    <dgm:pt modelId="{B34D9C95-AB19-4DB7-A77E-364B3EA3E3E3}">
      <dgm:prSet custT="1"/>
      <dgm:spPr/>
      <dgm:t>
        <a:bodyPr/>
        <a:lstStyle/>
        <a:p>
          <a:r>
            <a:rPr lang="id-ID" sz="1100" b="1" dirty="0"/>
            <a:t>AIR TERUS MENINGKAT SAMPAI ½ BADAN KAPAL TERENDAM DAN MIRING KANAN SAMPAI 45°. KOMANDAN MEMERINTAHKAN KOMUNIKASI DENGAN HT CH 16, PISTOL SUAR DAN BENDERA </a:t>
          </a:r>
          <a:r>
            <a:rPr lang="id-ID" sz="1100" b="1" i="1" dirty="0"/>
            <a:t>SEMAPHORE </a:t>
          </a:r>
          <a:r>
            <a:rPr lang="id-ID" sz="1100" b="1" dirty="0"/>
            <a:t>DENGAN KAPAL-KAPAL YANG MELINTAS DI POSISI KRI TWS-870. KARENA JARAKNYA CUKUP JAUH SEHINGGA TIDAK DIMONITOR.</a:t>
          </a:r>
          <a:endParaRPr lang="en-US" sz="1100" b="1" dirty="0"/>
        </a:p>
      </dgm:t>
    </dgm:pt>
    <dgm:pt modelId="{8F5E6064-A154-439E-BFBF-829ECE9B4851}" type="parTrans" cxnId="{6A7E182B-1B7F-4333-80DA-99FE29F6456A}">
      <dgm:prSet/>
      <dgm:spPr/>
      <dgm:t>
        <a:bodyPr/>
        <a:lstStyle/>
        <a:p>
          <a:endParaRPr lang="en-US" sz="2000" b="1" dirty="0"/>
        </a:p>
      </dgm:t>
    </dgm:pt>
    <dgm:pt modelId="{48AD7907-3962-406D-ACD2-4FF5F488E431}" type="sibTrans" cxnId="{6A7E182B-1B7F-4333-80DA-99FE29F6456A}">
      <dgm:prSet/>
      <dgm:spPr/>
      <dgm:t>
        <a:bodyPr/>
        <a:lstStyle/>
        <a:p>
          <a:endParaRPr lang="en-US" sz="2000" b="1" dirty="0"/>
        </a:p>
      </dgm:t>
    </dgm:pt>
    <dgm:pt modelId="{93105ABD-7AD2-4EC9-8BEF-D66E2AB8B057}">
      <dgm:prSet custT="1"/>
      <dgm:spPr/>
      <dgm:t>
        <a:bodyPr/>
        <a:lstStyle/>
        <a:p>
          <a:r>
            <a:rPr lang="id-ID" sz="1100" b="1" dirty="0"/>
            <a:t>KETINGGIAN AIR SEMAKIN MENINGKAT KAPAL SEMAKIN MIRING KE KANAN SEHINGGA POMPA ALKON MATI.</a:t>
          </a:r>
          <a:endParaRPr lang="en-US" sz="1100" b="1" dirty="0"/>
        </a:p>
      </dgm:t>
    </dgm:pt>
    <dgm:pt modelId="{CF7114E6-6E87-4334-881F-06A443AB22AD}" type="parTrans" cxnId="{81FA38D0-5E08-4645-87F8-A1B591E510BD}">
      <dgm:prSet/>
      <dgm:spPr/>
      <dgm:t>
        <a:bodyPr/>
        <a:lstStyle/>
        <a:p>
          <a:endParaRPr lang="en-US" sz="2000" b="1" dirty="0"/>
        </a:p>
      </dgm:t>
    </dgm:pt>
    <dgm:pt modelId="{D76A973F-1D8C-4E11-AB80-9476D1008923}" type="sibTrans" cxnId="{81FA38D0-5E08-4645-87F8-A1B591E510BD}">
      <dgm:prSet/>
      <dgm:spPr/>
      <dgm:t>
        <a:bodyPr/>
        <a:lstStyle/>
        <a:p>
          <a:endParaRPr lang="en-US" sz="2000" b="1" dirty="0"/>
        </a:p>
      </dgm:t>
    </dgm:pt>
    <dgm:pt modelId="{01B5CB59-0B75-4E4E-BE33-CD048F5032AE}">
      <dgm:prSet custT="1"/>
      <dgm:spPr/>
      <dgm:t>
        <a:bodyPr/>
        <a:lstStyle/>
        <a:p>
          <a:r>
            <a:rPr lang="id-ID" sz="1100" b="1" dirty="0"/>
            <a:t>KOMANDAN MEMERINTAHKAN PERAN PENINGGALAN. SELURUH PERSONEL BERKUMPUL DI HALUAN DENGAN MEMAKAI </a:t>
          </a:r>
          <a:r>
            <a:rPr lang="id-ID" sz="1100" b="1" i="1" dirty="0"/>
            <a:t>SWIMVEST. LIFECRAFT </a:t>
          </a:r>
          <a:r>
            <a:rPr lang="id-ID" sz="1100" b="1" dirty="0"/>
            <a:t>DILUNCURKAN AKAN TETAPI TIDAK MENGEMBANG.</a:t>
          </a:r>
          <a:endParaRPr lang="en-US" sz="1100" b="1" dirty="0"/>
        </a:p>
      </dgm:t>
    </dgm:pt>
    <dgm:pt modelId="{22937FD6-40D6-42FF-97DD-C95A30F03468}" type="parTrans" cxnId="{CF3B24BA-84D4-4927-B294-E15CE93429B3}">
      <dgm:prSet/>
      <dgm:spPr/>
      <dgm:t>
        <a:bodyPr/>
        <a:lstStyle/>
        <a:p>
          <a:endParaRPr lang="en-US" sz="2000" b="1" dirty="0"/>
        </a:p>
      </dgm:t>
    </dgm:pt>
    <dgm:pt modelId="{3A08BE64-6CAC-4B78-A1B7-4B5C8D2C771F}" type="sibTrans" cxnId="{CF3B24BA-84D4-4927-B294-E15CE93429B3}">
      <dgm:prSet/>
      <dgm:spPr/>
      <dgm:t>
        <a:bodyPr/>
        <a:lstStyle/>
        <a:p>
          <a:endParaRPr lang="en-US" sz="2000" b="1" dirty="0"/>
        </a:p>
      </dgm:t>
    </dgm:pt>
    <dgm:pt modelId="{030887C8-2D4C-4127-931F-31FDE4807683}">
      <dgm:prSet custT="1"/>
      <dgm:spPr/>
      <dgm:t>
        <a:bodyPr/>
        <a:lstStyle/>
        <a:p>
          <a:r>
            <a:rPr lang="id-ID" sz="1100" b="1" dirty="0"/>
            <a:t>PADA TANGGAL 14 MARET 2010 JAM 10.45 WIB PADA POSISI 01 59 03 LS-116 56 03 BT KRI TWS-870 TENGGELAM AKIBAT TERJADI KEBOCORAN PADA GARIS BAWAH AIR (DIRUANG MESIN) DI PERAIRAN DEKAT KOTA BARU (± 80 NM DARI KOTA BARU).</a:t>
          </a:r>
          <a:endParaRPr lang="en-US" sz="1100" b="1" dirty="0"/>
        </a:p>
      </dgm:t>
    </dgm:pt>
    <dgm:pt modelId="{0CDE2A39-3F0C-4089-B72B-591C186F7686}" type="parTrans" cxnId="{8B80EB1B-F6AB-45AC-9B29-10760CAA6238}">
      <dgm:prSet/>
      <dgm:spPr/>
      <dgm:t>
        <a:bodyPr/>
        <a:lstStyle/>
        <a:p>
          <a:endParaRPr lang="en-US" sz="2000" b="1" dirty="0"/>
        </a:p>
      </dgm:t>
    </dgm:pt>
    <dgm:pt modelId="{17A1DF98-AEE4-4BBC-8015-E6153B82B1F7}" type="sibTrans" cxnId="{8B80EB1B-F6AB-45AC-9B29-10760CAA6238}">
      <dgm:prSet/>
      <dgm:spPr/>
      <dgm:t>
        <a:bodyPr/>
        <a:lstStyle/>
        <a:p>
          <a:endParaRPr lang="en-US" sz="2000" b="1" dirty="0"/>
        </a:p>
      </dgm:t>
    </dgm:pt>
    <dgm:pt modelId="{62B161B2-4C60-4A25-BA44-DAF74C583D53}">
      <dgm:prSet custT="1"/>
      <dgm:spPr/>
      <dgm:t>
        <a:bodyPr/>
        <a:lstStyle/>
        <a:p>
          <a:r>
            <a:rPr lang="id-ID" sz="1100" b="1" dirty="0"/>
            <a:t>PUKUL 11.10 WIB SELURUH ABK KRI TWS-870 DITOLONG OLEH KAPAL IKAN NELAYAN GT. 5 DAN DIEVAKUASI MENUJU MT. ONTARI.</a:t>
          </a:r>
          <a:endParaRPr lang="en-US" sz="1100" b="1" dirty="0"/>
        </a:p>
      </dgm:t>
    </dgm:pt>
    <dgm:pt modelId="{96101746-B36B-47F8-B437-F3ACCB35B598}" type="parTrans" cxnId="{72AEAFB9-FDCE-4B70-8503-D4CE219AEA8A}">
      <dgm:prSet/>
      <dgm:spPr/>
      <dgm:t>
        <a:bodyPr/>
        <a:lstStyle/>
        <a:p>
          <a:endParaRPr lang="en-US" sz="2000" b="1" dirty="0"/>
        </a:p>
      </dgm:t>
    </dgm:pt>
    <dgm:pt modelId="{41E4384D-776C-424E-A489-53ABF4239CFF}" type="sibTrans" cxnId="{72AEAFB9-FDCE-4B70-8503-D4CE219AEA8A}">
      <dgm:prSet/>
      <dgm:spPr/>
      <dgm:t>
        <a:bodyPr/>
        <a:lstStyle/>
        <a:p>
          <a:endParaRPr lang="en-US" sz="2000" b="1" dirty="0"/>
        </a:p>
      </dgm:t>
    </dgm:pt>
    <dgm:pt modelId="{800873FD-A97B-4EC5-8112-316AF8897847}">
      <dgm:prSet custT="1"/>
      <dgm:spPr/>
      <dgm:t>
        <a:bodyPr/>
        <a:lstStyle/>
        <a:p>
          <a:r>
            <a:rPr lang="id-ID" sz="1100" b="1" dirty="0"/>
            <a:t>PUKUL 18.00 WIB SELURUH ABK DIEVAKUASI OLEH </a:t>
          </a:r>
          <a:r>
            <a:rPr lang="id-ID" sz="1100" b="1" i="1" dirty="0"/>
            <a:t>SPEED BOAT </a:t>
          </a:r>
          <a:r>
            <a:rPr lang="id-ID" sz="1100" b="1" dirty="0"/>
            <a:t>LANAL KOTA BARU DI TG. PEMANCINGAN. PUKUL 19.30 WIB SELURUH ABK TIBA DI LANAL KOTA BARU.</a:t>
          </a:r>
          <a:endParaRPr lang="en-US" sz="1000" b="1" dirty="0"/>
        </a:p>
      </dgm:t>
    </dgm:pt>
    <dgm:pt modelId="{874A3250-77ED-47A1-BABF-1199860AAD07}" type="parTrans" cxnId="{6DAF1626-C93C-41DB-848A-0FF6C7A58CAD}">
      <dgm:prSet/>
      <dgm:spPr/>
      <dgm:t>
        <a:bodyPr/>
        <a:lstStyle/>
        <a:p>
          <a:endParaRPr lang="en-US" sz="2000" b="1" dirty="0"/>
        </a:p>
      </dgm:t>
    </dgm:pt>
    <dgm:pt modelId="{8EF1BA0E-FE08-4F9D-BBCC-EC16B24D3DF6}" type="sibTrans" cxnId="{6DAF1626-C93C-41DB-848A-0FF6C7A58CAD}">
      <dgm:prSet/>
      <dgm:spPr/>
      <dgm:t>
        <a:bodyPr/>
        <a:lstStyle/>
        <a:p>
          <a:endParaRPr lang="en-US" sz="2000" b="1" dirty="0"/>
        </a:p>
      </dgm:t>
    </dgm:pt>
    <dgm:pt modelId="{A9945EBD-D691-45B4-9597-D5875E979C27}" type="pres">
      <dgm:prSet presAssocID="{4B862415-EF41-48B3-AB9A-7A3E355A4D13}" presName="linear" presStyleCnt="0">
        <dgm:presLayoutVars>
          <dgm:animLvl val="lvl"/>
          <dgm:resizeHandles val="exact"/>
        </dgm:presLayoutVars>
      </dgm:prSet>
      <dgm:spPr/>
    </dgm:pt>
    <dgm:pt modelId="{0225919F-D1A0-47D4-A148-4B1BB63ED5D7}" type="pres">
      <dgm:prSet presAssocID="{FC5663C0-BDB8-4BEA-A5AC-F13632BBFCF5}" presName="parentText" presStyleLbl="node1" presStyleIdx="0" presStyleCnt="4">
        <dgm:presLayoutVars>
          <dgm:chMax val="0"/>
          <dgm:bulletEnabled val="1"/>
        </dgm:presLayoutVars>
      </dgm:prSet>
      <dgm:spPr/>
    </dgm:pt>
    <dgm:pt modelId="{3E1A3B49-F584-456D-BB95-17C490F8B7FF}" type="pres">
      <dgm:prSet presAssocID="{F65286E2-BE04-4ED9-B46E-61A1F1442853}" presName="spacer" presStyleCnt="0"/>
      <dgm:spPr/>
    </dgm:pt>
    <dgm:pt modelId="{5A4A9B9C-7202-48FC-888C-E4759CBB212D}" type="pres">
      <dgm:prSet presAssocID="{4F017223-7BB8-48D5-B291-C68CC2ABD85D}" presName="parentText" presStyleLbl="node1" presStyleIdx="1" presStyleCnt="4">
        <dgm:presLayoutVars>
          <dgm:chMax val="0"/>
          <dgm:bulletEnabled val="1"/>
        </dgm:presLayoutVars>
      </dgm:prSet>
      <dgm:spPr/>
    </dgm:pt>
    <dgm:pt modelId="{91BCF3E5-71E4-45C1-A4FF-A6AB8920DE46}" type="pres">
      <dgm:prSet presAssocID="{453ED193-D6E5-4A55-BE06-62061EE51EB5}" presName="spacer" presStyleCnt="0"/>
      <dgm:spPr/>
    </dgm:pt>
    <dgm:pt modelId="{95C2F652-3C99-4283-9763-AFAACF835317}" type="pres">
      <dgm:prSet presAssocID="{DF385C30-AF26-445A-A0D6-61FFBDACADB7}" presName="parentText" presStyleLbl="node1" presStyleIdx="2" presStyleCnt="4">
        <dgm:presLayoutVars>
          <dgm:chMax val="0"/>
          <dgm:bulletEnabled val="1"/>
        </dgm:presLayoutVars>
      </dgm:prSet>
      <dgm:spPr/>
    </dgm:pt>
    <dgm:pt modelId="{56A438F1-9817-46CE-ABB7-69FD10C9F6E4}" type="pres">
      <dgm:prSet presAssocID="{2DE46370-0AAA-46FD-944C-EE33D693663B}" presName="spacer" presStyleCnt="0"/>
      <dgm:spPr/>
    </dgm:pt>
    <dgm:pt modelId="{F1879A98-B258-4F47-9BA5-7A55BCD70963}" type="pres">
      <dgm:prSet presAssocID="{E5F9E1D0-EA5C-494E-95E8-BE69AB75444D}" presName="parentText" presStyleLbl="node1" presStyleIdx="3" presStyleCnt="4">
        <dgm:presLayoutVars>
          <dgm:chMax val="0"/>
          <dgm:bulletEnabled val="1"/>
        </dgm:presLayoutVars>
      </dgm:prSet>
      <dgm:spPr/>
    </dgm:pt>
    <dgm:pt modelId="{4704E23A-A156-4533-8FFD-B82BE497D0B8}" type="pres">
      <dgm:prSet presAssocID="{E5F9E1D0-EA5C-494E-95E8-BE69AB75444D}" presName="childText" presStyleLbl="revTx" presStyleIdx="0" presStyleCnt="1">
        <dgm:presLayoutVars>
          <dgm:bulletEnabled val="1"/>
        </dgm:presLayoutVars>
      </dgm:prSet>
      <dgm:spPr/>
    </dgm:pt>
  </dgm:ptLst>
  <dgm:cxnLst>
    <dgm:cxn modelId="{ABD8E610-0DDC-4EC1-BDEE-73941AD89B1B}" type="presOf" srcId="{B34D9C95-AB19-4DB7-A77E-364B3EA3E3E3}" destId="{4704E23A-A156-4533-8FFD-B82BE497D0B8}" srcOrd="0" destOrd="7" presId="urn:microsoft.com/office/officeart/2005/8/layout/vList2"/>
    <dgm:cxn modelId="{B9EDE615-EB8F-4756-ADB9-EBF2CFA9F488}" type="presOf" srcId="{FC5663C0-BDB8-4BEA-A5AC-F13632BBFCF5}" destId="{0225919F-D1A0-47D4-A148-4B1BB63ED5D7}" srcOrd="0" destOrd="0" presId="urn:microsoft.com/office/officeart/2005/8/layout/vList2"/>
    <dgm:cxn modelId="{EC933017-39B5-4DA8-AA00-A11970951427}" type="presOf" srcId="{34E1CC19-FB39-4BF7-85B8-CFAF2845AADE}" destId="{4704E23A-A156-4533-8FFD-B82BE497D0B8}" srcOrd="0" destOrd="0" presId="urn:microsoft.com/office/officeart/2005/8/layout/vList2"/>
    <dgm:cxn modelId="{8B80EB1B-F6AB-45AC-9B29-10760CAA6238}" srcId="{E5F9E1D0-EA5C-494E-95E8-BE69AB75444D}" destId="{030887C8-2D4C-4127-931F-31FDE4807683}" srcOrd="10" destOrd="0" parTransId="{0CDE2A39-3F0C-4089-B72B-591C186F7686}" sibTransId="{17A1DF98-AEE4-4BBC-8015-E6153B82B1F7}"/>
    <dgm:cxn modelId="{E6718222-7A3E-4D80-908A-616CE347945B}" type="presOf" srcId="{94448065-D086-4F94-A391-EEBDDD444881}" destId="{4704E23A-A156-4533-8FFD-B82BE497D0B8}" srcOrd="0" destOrd="5" presId="urn:microsoft.com/office/officeart/2005/8/layout/vList2"/>
    <dgm:cxn modelId="{6DAF1626-C93C-41DB-848A-0FF6C7A58CAD}" srcId="{E5F9E1D0-EA5C-494E-95E8-BE69AB75444D}" destId="{800873FD-A97B-4EC5-8112-316AF8897847}" srcOrd="12" destOrd="0" parTransId="{874A3250-77ED-47A1-BABF-1199860AAD07}" sibTransId="{8EF1BA0E-FE08-4F9D-BBCC-EC16B24D3DF6}"/>
    <dgm:cxn modelId="{6A7E182B-1B7F-4333-80DA-99FE29F6456A}" srcId="{E5F9E1D0-EA5C-494E-95E8-BE69AB75444D}" destId="{B34D9C95-AB19-4DB7-A77E-364B3EA3E3E3}" srcOrd="7" destOrd="0" parTransId="{8F5E6064-A154-439E-BFBF-829ECE9B4851}" sibTransId="{48AD7907-3962-406D-ACD2-4FF5F488E431}"/>
    <dgm:cxn modelId="{7FD0722D-ADC4-46CE-9C2E-5866CFF1BA4F}" srcId="{E5F9E1D0-EA5C-494E-95E8-BE69AB75444D}" destId="{34E1CC19-FB39-4BF7-85B8-CFAF2845AADE}" srcOrd="0" destOrd="0" parTransId="{E3F11EFC-79C2-4621-8B9F-940DF81D8D7A}" sibTransId="{71AB87CF-BADC-4BFD-BBF8-DAEE264517F2}"/>
    <dgm:cxn modelId="{CAA2E53A-45C8-4B33-A45A-DC4D9F910C64}" type="presOf" srcId="{45F279AA-AA06-4F51-9165-9DE24E667481}" destId="{4704E23A-A156-4533-8FFD-B82BE497D0B8}" srcOrd="0" destOrd="4" presId="urn:microsoft.com/office/officeart/2005/8/layout/vList2"/>
    <dgm:cxn modelId="{22E2315F-95C8-4C27-931A-F7876750B2DF}" type="presOf" srcId="{6E30ED53-19D7-4E21-8371-8F01DBC12D3A}" destId="{4704E23A-A156-4533-8FFD-B82BE497D0B8}" srcOrd="0" destOrd="2" presId="urn:microsoft.com/office/officeart/2005/8/layout/vList2"/>
    <dgm:cxn modelId="{F379E247-31E2-471F-957B-0171446EA8EE}" srcId="{E5F9E1D0-EA5C-494E-95E8-BE69AB75444D}" destId="{94448065-D086-4F94-A391-EEBDDD444881}" srcOrd="5" destOrd="0" parTransId="{0F168836-89AF-4DE4-8A31-7E8A10F8A1D5}" sibTransId="{338C75C3-1736-469E-8B04-91A292B85CF2}"/>
    <dgm:cxn modelId="{1C72D349-8D51-4F6C-9BFB-3B0698DA2AC7}" srcId="{E5F9E1D0-EA5C-494E-95E8-BE69AB75444D}" destId="{53F4EEB5-E73C-4F6C-9F5C-A7AB012EDE42}" srcOrd="1" destOrd="0" parTransId="{74B0AE10-DB0D-4FE7-8094-2C56F0044BE4}" sibTransId="{D7731C38-23FB-4555-90DE-C957339E681A}"/>
    <dgm:cxn modelId="{FE5D456B-1FFF-447A-B4E3-4FC4FB0C5F40}" srcId="{4B862415-EF41-48B3-AB9A-7A3E355A4D13}" destId="{E5F9E1D0-EA5C-494E-95E8-BE69AB75444D}" srcOrd="3" destOrd="0" parTransId="{1CAE4512-CC2A-49F6-BCA7-8718614A7CB0}" sibTransId="{C167467C-5068-4DFD-9157-07EF3B22C5D5}"/>
    <dgm:cxn modelId="{FB5AE578-5892-4C83-8F3C-528AE242F70C}" type="presOf" srcId="{030887C8-2D4C-4127-931F-31FDE4807683}" destId="{4704E23A-A156-4533-8FFD-B82BE497D0B8}" srcOrd="0" destOrd="10" presId="urn:microsoft.com/office/officeart/2005/8/layout/vList2"/>
    <dgm:cxn modelId="{60232F7A-1797-41BD-9698-0E8983C4D78E}" type="presOf" srcId="{E5F9E1D0-EA5C-494E-95E8-BE69AB75444D}" destId="{F1879A98-B258-4F47-9BA5-7A55BCD70963}" srcOrd="0" destOrd="0" presId="urn:microsoft.com/office/officeart/2005/8/layout/vList2"/>
    <dgm:cxn modelId="{3BB3017B-D436-487D-93B2-8D2344B89E8E}" type="presOf" srcId="{4F017223-7BB8-48D5-B291-C68CC2ABD85D}" destId="{5A4A9B9C-7202-48FC-888C-E4759CBB212D}" srcOrd="0" destOrd="0" presId="urn:microsoft.com/office/officeart/2005/8/layout/vList2"/>
    <dgm:cxn modelId="{98830183-B41F-4B0B-A25B-A95754EC3F20}" type="presOf" srcId="{4B862415-EF41-48B3-AB9A-7A3E355A4D13}" destId="{A9945EBD-D691-45B4-9597-D5875E979C27}" srcOrd="0" destOrd="0" presId="urn:microsoft.com/office/officeart/2005/8/layout/vList2"/>
    <dgm:cxn modelId="{A0DC7186-CC55-443D-815D-C7D6BCC9B423}" type="presOf" srcId="{93105ABD-7AD2-4EC9-8BEF-D66E2AB8B057}" destId="{4704E23A-A156-4533-8FFD-B82BE497D0B8}" srcOrd="0" destOrd="8" presId="urn:microsoft.com/office/officeart/2005/8/layout/vList2"/>
    <dgm:cxn modelId="{7F70408A-655E-4075-BC38-E76852E0AA40}" srcId="{E5F9E1D0-EA5C-494E-95E8-BE69AB75444D}" destId="{C9B189BA-FBC5-43E7-9945-3044B84D8F9C}" srcOrd="6" destOrd="0" parTransId="{115FDC6E-D2D5-4A98-A8C3-D32955C137E3}" sibTransId="{EA1330D1-FB42-4290-8DB9-0748AF1E33EE}"/>
    <dgm:cxn modelId="{337C4891-77A7-483E-AE1E-0206968012D7}" type="presOf" srcId="{53F4EEB5-E73C-4F6C-9F5C-A7AB012EDE42}" destId="{4704E23A-A156-4533-8FFD-B82BE497D0B8}" srcOrd="0" destOrd="1" presId="urn:microsoft.com/office/officeart/2005/8/layout/vList2"/>
    <dgm:cxn modelId="{DE509992-5146-4292-9581-451D927B1735}" type="presOf" srcId="{0DC094A1-738A-4D37-B274-7781FB254148}" destId="{4704E23A-A156-4533-8FFD-B82BE497D0B8}" srcOrd="0" destOrd="3" presId="urn:microsoft.com/office/officeart/2005/8/layout/vList2"/>
    <dgm:cxn modelId="{8E9DF899-6606-411F-AF4B-318CAE5D634A}" srcId="{4B862415-EF41-48B3-AB9A-7A3E355A4D13}" destId="{4F017223-7BB8-48D5-B291-C68CC2ABD85D}" srcOrd="1" destOrd="0" parTransId="{AE218645-DA88-4FC0-A84F-4D7032DBC37F}" sibTransId="{453ED193-D6E5-4A55-BE06-62061EE51EB5}"/>
    <dgm:cxn modelId="{DB48369D-4577-41D5-ABE9-41114E1C8DA9}" srcId="{E5F9E1D0-EA5C-494E-95E8-BE69AB75444D}" destId="{45F279AA-AA06-4F51-9165-9DE24E667481}" srcOrd="4" destOrd="0" parTransId="{2F9BAA28-2A80-4FC8-86B5-4CC82D6B2AA7}" sibTransId="{0E15DFF9-CB29-4F96-A031-AC4CDCD7D02B}"/>
    <dgm:cxn modelId="{624E22A6-9B2C-481D-9AD1-0A79FD3E8366}" type="presOf" srcId="{62B161B2-4C60-4A25-BA44-DAF74C583D53}" destId="{4704E23A-A156-4533-8FFD-B82BE497D0B8}" srcOrd="0" destOrd="11" presId="urn:microsoft.com/office/officeart/2005/8/layout/vList2"/>
    <dgm:cxn modelId="{A148B9A7-5030-43A5-B46D-00E10801524B}" srcId="{4B862415-EF41-48B3-AB9A-7A3E355A4D13}" destId="{DF385C30-AF26-445A-A0D6-61FFBDACADB7}" srcOrd="2" destOrd="0" parTransId="{8D6113C3-677E-46B4-B07E-9D61B10348FE}" sibTransId="{2DE46370-0AAA-46FD-944C-EE33D693663B}"/>
    <dgm:cxn modelId="{ECC0A1B1-E2CA-419C-A901-A3E968C28CB6}" srcId="{4B862415-EF41-48B3-AB9A-7A3E355A4D13}" destId="{FC5663C0-BDB8-4BEA-A5AC-F13632BBFCF5}" srcOrd="0" destOrd="0" parTransId="{AC5D043C-AAE5-4BE3-A668-F13404F7FCEC}" sibTransId="{F65286E2-BE04-4ED9-B46E-61A1F1442853}"/>
    <dgm:cxn modelId="{72AEAFB9-FDCE-4B70-8503-D4CE219AEA8A}" srcId="{E5F9E1D0-EA5C-494E-95E8-BE69AB75444D}" destId="{62B161B2-4C60-4A25-BA44-DAF74C583D53}" srcOrd="11" destOrd="0" parTransId="{96101746-B36B-47F8-B437-F3ACCB35B598}" sibTransId="{41E4384D-776C-424E-A489-53ABF4239CFF}"/>
    <dgm:cxn modelId="{CF3B24BA-84D4-4927-B294-E15CE93429B3}" srcId="{E5F9E1D0-EA5C-494E-95E8-BE69AB75444D}" destId="{01B5CB59-0B75-4E4E-BE33-CD048F5032AE}" srcOrd="9" destOrd="0" parTransId="{22937FD6-40D6-42FF-97DD-C95A30F03468}" sibTransId="{3A08BE64-6CAC-4B78-A1B7-4B5C8D2C771F}"/>
    <dgm:cxn modelId="{81FA38D0-5E08-4645-87F8-A1B591E510BD}" srcId="{E5F9E1D0-EA5C-494E-95E8-BE69AB75444D}" destId="{93105ABD-7AD2-4EC9-8BEF-D66E2AB8B057}" srcOrd="8" destOrd="0" parTransId="{CF7114E6-6E87-4334-881F-06A443AB22AD}" sibTransId="{D76A973F-1D8C-4E11-AB80-9476D1008923}"/>
    <dgm:cxn modelId="{8AB0E1D0-5840-4B92-A573-530BAD1316C0}" srcId="{E5F9E1D0-EA5C-494E-95E8-BE69AB75444D}" destId="{0DC094A1-738A-4D37-B274-7781FB254148}" srcOrd="3" destOrd="0" parTransId="{B5AEB5E9-B5C6-41D5-A970-FDBF33CE4037}" sibTransId="{A9D266EA-BA87-4A8E-904C-5BE1CA9E6062}"/>
    <dgm:cxn modelId="{C5550ED8-7904-4719-B67C-0C6C03942819}" type="presOf" srcId="{DF385C30-AF26-445A-A0D6-61FFBDACADB7}" destId="{95C2F652-3C99-4283-9763-AFAACF835317}" srcOrd="0" destOrd="0" presId="urn:microsoft.com/office/officeart/2005/8/layout/vList2"/>
    <dgm:cxn modelId="{F44134DF-E050-4F00-B495-EF888610B95C}" type="presOf" srcId="{01B5CB59-0B75-4E4E-BE33-CD048F5032AE}" destId="{4704E23A-A156-4533-8FFD-B82BE497D0B8}" srcOrd="0" destOrd="9" presId="urn:microsoft.com/office/officeart/2005/8/layout/vList2"/>
    <dgm:cxn modelId="{77B3C9E3-6596-449F-B56C-6142C812B408}" type="presOf" srcId="{800873FD-A97B-4EC5-8112-316AF8897847}" destId="{4704E23A-A156-4533-8FFD-B82BE497D0B8}" srcOrd="0" destOrd="12" presId="urn:microsoft.com/office/officeart/2005/8/layout/vList2"/>
    <dgm:cxn modelId="{167428F1-A47D-4F39-B615-2AA3FD7305A1}" type="presOf" srcId="{C9B189BA-FBC5-43E7-9945-3044B84D8F9C}" destId="{4704E23A-A156-4533-8FFD-B82BE497D0B8}" srcOrd="0" destOrd="6" presId="urn:microsoft.com/office/officeart/2005/8/layout/vList2"/>
    <dgm:cxn modelId="{F1A9B2FA-9336-46E7-9742-0CDCE48CA72E}" srcId="{E5F9E1D0-EA5C-494E-95E8-BE69AB75444D}" destId="{6E30ED53-19D7-4E21-8371-8F01DBC12D3A}" srcOrd="2" destOrd="0" parTransId="{AF9DE98E-D983-42C4-BF78-80DD1CD2B8F2}" sibTransId="{C44CE803-FCC1-426E-B96D-BAE2F6527AE9}"/>
    <dgm:cxn modelId="{00C10846-06BC-4942-9102-309EB7A5B215}" type="presParOf" srcId="{A9945EBD-D691-45B4-9597-D5875E979C27}" destId="{0225919F-D1A0-47D4-A148-4B1BB63ED5D7}" srcOrd="0" destOrd="0" presId="urn:microsoft.com/office/officeart/2005/8/layout/vList2"/>
    <dgm:cxn modelId="{6801D74E-D497-4058-A6B7-E77D784FCD9F}" type="presParOf" srcId="{A9945EBD-D691-45B4-9597-D5875E979C27}" destId="{3E1A3B49-F584-456D-BB95-17C490F8B7FF}" srcOrd="1" destOrd="0" presId="urn:microsoft.com/office/officeart/2005/8/layout/vList2"/>
    <dgm:cxn modelId="{120ED56B-37A8-4FE1-AA6E-F6898926A330}" type="presParOf" srcId="{A9945EBD-D691-45B4-9597-D5875E979C27}" destId="{5A4A9B9C-7202-48FC-888C-E4759CBB212D}" srcOrd="2" destOrd="0" presId="urn:microsoft.com/office/officeart/2005/8/layout/vList2"/>
    <dgm:cxn modelId="{E59A1405-3E11-4DC4-8755-833C6923F02F}" type="presParOf" srcId="{A9945EBD-D691-45B4-9597-D5875E979C27}" destId="{91BCF3E5-71E4-45C1-A4FF-A6AB8920DE46}" srcOrd="3" destOrd="0" presId="urn:microsoft.com/office/officeart/2005/8/layout/vList2"/>
    <dgm:cxn modelId="{BC68AE04-3E11-40EE-9EBA-B51A512F0969}" type="presParOf" srcId="{A9945EBD-D691-45B4-9597-D5875E979C27}" destId="{95C2F652-3C99-4283-9763-AFAACF835317}" srcOrd="4" destOrd="0" presId="urn:microsoft.com/office/officeart/2005/8/layout/vList2"/>
    <dgm:cxn modelId="{D94B0EE0-4ACD-44A4-8E89-A41381C7BE4A}" type="presParOf" srcId="{A9945EBD-D691-45B4-9597-D5875E979C27}" destId="{56A438F1-9817-46CE-ABB7-69FD10C9F6E4}" srcOrd="5" destOrd="0" presId="urn:microsoft.com/office/officeart/2005/8/layout/vList2"/>
    <dgm:cxn modelId="{1BEE7128-0237-4117-A202-7806BF91A0FD}" type="presParOf" srcId="{A9945EBD-D691-45B4-9597-D5875E979C27}" destId="{F1879A98-B258-4F47-9BA5-7A55BCD70963}" srcOrd="6" destOrd="0" presId="urn:microsoft.com/office/officeart/2005/8/layout/vList2"/>
    <dgm:cxn modelId="{75384FCA-27B8-4EE6-8A9A-7FF719D41588}" type="presParOf" srcId="{A9945EBD-D691-45B4-9597-D5875E979C27}" destId="{4704E23A-A156-4533-8FFD-B82BE497D0B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862415-EF41-48B3-AB9A-7A3E355A4D13}"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4BF645F4-58B8-44A1-8AC8-21834D6D325C}">
      <dgm:prSet custT="1"/>
      <dgm:spPr>
        <a:solidFill>
          <a:srgbClr val="FF0000"/>
        </a:solidFill>
      </dgm:spPr>
      <dgm:t>
        <a:bodyPr/>
        <a:lstStyle/>
        <a:p>
          <a:r>
            <a:rPr lang="id-ID" sz="3200" dirty="0"/>
            <a:t>ANALISA :</a:t>
          </a:r>
          <a:endParaRPr lang="en-US" sz="3200" dirty="0"/>
        </a:p>
      </dgm:t>
    </dgm:pt>
    <dgm:pt modelId="{32C9B4CA-AAE3-4DA1-A9C1-4266762B652E}" type="parTrans" cxnId="{4F40C3DB-A4B1-40E6-AD97-1FB1B7BA1EC6}">
      <dgm:prSet/>
      <dgm:spPr/>
      <dgm:t>
        <a:bodyPr/>
        <a:lstStyle/>
        <a:p>
          <a:endParaRPr lang="en-US" sz="4800" dirty="0"/>
        </a:p>
      </dgm:t>
    </dgm:pt>
    <dgm:pt modelId="{A8B76328-A753-456D-B07E-1ECD225089E9}" type="sibTrans" cxnId="{4F40C3DB-A4B1-40E6-AD97-1FB1B7BA1EC6}">
      <dgm:prSet/>
      <dgm:spPr/>
      <dgm:t>
        <a:bodyPr/>
        <a:lstStyle/>
        <a:p>
          <a:endParaRPr lang="en-US" sz="4800" dirty="0"/>
        </a:p>
      </dgm:t>
    </dgm:pt>
    <dgm:pt modelId="{4DFBDE36-D3BC-481F-A48D-775EE643CDB5}">
      <dgm:prSet custT="1"/>
      <dgm:spPr/>
      <dgm:t>
        <a:bodyPr/>
        <a:lstStyle/>
        <a:p>
          <a:pPr marL="177800" indent="-120650"/>
          <a:r>
            <a:rPr lang="id-ID" sz="1600" b="1" dirty="0"/>
            <a:t>BADAN KAPAL KRI TWS-870 TERBUAT DARI FIBER SEHINGGA SAAT RENTAN RETAK/PECAH TERKENA OMBAK, TERUTAMA PADA SAAT CUACA BURUK (</a:t>
          </a:r>
          <a:r>
            <a:rPr lang="id-ID" sz="1600" b="1" i="1" dirty="0"/>
            <a:t>MATERIAL FATIGUE</a:t>
          </a:r>
          <a:r>
            <a:rPr lang="id-ID" sz="1600" b="1" dirty="0"/>
            <a:t>/KELELAHAN MATERIAL/GETAS/ RAPUH).</a:t>
          </a:r>
          <a:endParaRPr lang="en-US" sz="1600" b="1" dirty="0"/>
        </a:p>
      </dgm:t>
    </dgm:pt>
    <dgm:pt modelId="{69FA9298-5260-4155-961F-68018D8DC709}" type="parTrans" cxnId="{4E5BDED2-4D15-455B-B1C7-9C9BD552D623}">
      <dgm:prSet/>
      <dgm:spPr/>
      <dgm:t>
        <a:bodyPr/>
        <a:lstStyle/>
        <a:p>
          <a:endParaRPr lang="en-US" sz="4800" dirty="0"/>
        </a:p>
      </dgm:t>
    </dgm:pt>
    <dgm:pt modelId="{C87E783C-1A94-4063-9FA1-22E3762BB90A}" type="sibTrans" cxnId="{4E5BDED2-4D15-455B-B1C7-9C9BD552D623}">
      <dgm:prSet/>
      <dgm:spPr/>
      <dgm:t>
        <a:bodyPr/>
        <a:lstStyle/>
        <a:p>
          <a:endParaRPr lang="en-US" sz="4800" dirty="0"/>
        </a:p>
      </dgm:t>
    </dgm:pt>
    <dgm:pt modelId="{D8B851AE-E87A-4278-AF5A-DFC09ABA7276}">
      <dgm:prSet custT="1"/>
      <dgm:spPr/>
      <dgm:t>
        <a:bodyPr/>
        <a:lstStyle/>
        <a:p>
          <a:pPr marL="177800" indent="-120650"/>
          <a:r>
            <a:rPr lang="id-ID" sz="1600" b="1" dirty="0"/>
            <a:t>SELAIN TERKENA OMBAK PADA SAAT CUACA BURUK, DAPAT JUGA BADAN KAPAL BAWAH AIR KRI TWS-870 TERKENA BENTURAN BENDA (KAYU) YANG MENGAPUNG DI BAWAH PERMUKAAN AIR.</a:t>
          </a:r>
          <a:endParaRPr lang="en-US" sz="1600" b="1" dirty="0"/>
        </a:p>
      </dgm:t>
    </dgm:pt>
    <dgm:pt modelId="{05556C52-219E-4850-8877-DB90F400BA39}" type="parTrans" cxnId="{06CCB4C5-E944-44F5-8F59-A17A8F61A7F8}">
      <dgm:prSet/>
      <dgm:spPr/>
      <dgm:t>
        <a:bodyPr/>
        <a:lstStyle/>
        <a:p>
          <a:endParaRPr lang="en-US" sz="4800" dirty="0"/>
        </a:p>
      </dgm:t>
    </dgm:pt>
    <dgm:pt modelId="{8D4AF534-BBA1-43B6-81B6-CF6D5344270C}" type="sibTrans" cxnId="{06CCB4C5-E944-44F5-8F59-A17A8F61A7F8}">
      <dgm:prSet/>
      <dgm:spPr/>
      <dgm:t>
        <a:bodyPr/>
        <a:lstStyle/>
        <a:p>
          <a:endParaRPr lang="en-US" sz="4800" dirty="0"/>
        </a:p>
      </dgm:t>
    </dgm:pt>
    <dgm:pt modelId="{40627D70-03B6-46AB-8F5B-37C040BD8EDA}">
      <dgm:prSet custT="1"/>
      <dgm:spPr/>
      <dgm:t>
        <a:bodyPr/>
        <a:lstStyle/>
        <a:p>
          <a:pPr marL="57150" indent="0"/>
          <a:r>
            <a:rPr lang="id-ID" sz="1600" b="1" dirty="0"/>
            <a:t>PELAJARAN YANG BISA DIPETIK (</a:t>
          </a:r>
          <a:r>
            <a:rPr lang="id-ID" sz="1600" b="1" i="1" dirty="0"/>
            <a:t>LESSONS LEARNT</a:t>
          </a:r>
          <a:r>
            <a:rPr lang="id-ID" sz="1600" b="1" dirty="0"/>
            <a:t>): </a:t>
          </a:r>
          <a:endParaRPr lang="en-US" sz="1600" b="1" dirty="0"/>
        </a:p>
      </dgm:t>
    </dgm:pt>
    <dgm:pt modelId="{A91EE680-E2B7-41ED-9F93-ED627CF5CF48}" type="parTrans" cxnId="{83AAFFB8-C171-469B-B303-A5FD49AC7F2C}">
      <dgm:prSet/>
      <dgm:spPr/>
      <dgm:t>
        <a:bodyPr/>
        <a:lstStyle/>
        <a:p>
          <a:endParaRPr lang="en-US" sz="4800" dirty="0"/>
        </a:p>
      </dgm:t>
    </dgm:pt>
    <dgm:pt modelId="{211EBA7D-601A-46D4-B476-4B4A374D0F10}" type="sibTrans" cxnId="{83AAFFB8-C171-469B-B303-A5FD49AC7F2C}">
      <dgm:prSet/>
      <dgm:spPr/>
      <dgm:t>
        <a:bodyPr/>
        <a:lstStyle/>
        <a:p>
          <a:endParaRPr lang="en-US" sz="4800" dirty="0"/>
        </a:p>
      </dgm:t>
    </dgm:pt>
    <dgm:pt modelId="{A7C0782D-970E-453E-BBA8-5E9EB540C42C}">
      <dgm:prSet custT="1"/>
      <dgm:spPr/>
      <dgm:t>
        <a:bodyPr/>
        <a:lstStyle/>
        <a:p>
          <a:pPr marL="449263" indent="-88900"/>
          <a:r>
            <a:rPr lang="id-ID" sz="1600" b="1" dirty="0"/>
            <a:t>KOMANDAN KRI HARUS WASPADA TERHADAP KONDISI PERAIRAN, TERUTAMA PADA SAAT CUACA BURUK YANG SANGAT BERPENGARUH TERHADAP KONDISI BADAN KAPAL.</a:t>
          </a:r>
          <a:endParaRPr lang="en-US" sz="1600" b="1" dirty="0"/>
        </a:p>
      </dgm:t>
    </dgm:pt>
    <dgm:pt modelId="{0E646831-F3BA-463F-94B7-23F95217F503}" type="parTrans" cxnId="{2F8B5FE3-0447-44E3-84D3-7E2544DE8A26}">
      <dgm:prSet/>
      <dgm:spPr/>
      <dgm:t>
        <a:bodyPr/>
        <a:lstStyle/>
        <a:p>
          <a:endParaRPr lang="en-US" sz="4800" dirty="0"/>
        </a:p>
      </dgm:t>
    </dgm:pt>
    <dgm:pt modelId="{27EF8651-CA94-4B81-AE11-0BA6D6D1C927}" type="sibTrans" cxnId="{2F8B5FE3-0447-44E3-84D3-7E2544DE8A26}">
      <dgm:prSet/>
      <dgm:spPr/>
      <dgm:t>
        <a:bodyPr/>
        <a:lstStyle/>
        <a:p>
          <a:endParaRPr lang="en-US" sz="4800" dirty="0"/>
        </a:p>
      </dgm:t>
    </dgm:pt>
    <dgm:pt modelId="{80D96BD7-3150-48ED-A336-07A1FA355FD0}">
      <dgm:prSet custT="1"/>
      <dgm:spPr/>
      <dgm:t>
        <a:bodyPr/>
        <a:lstStyle/>
        <a:p>
          <a:pPr marL="449263" indent="-88900"/>
          <a:r>
            <a:rPr lang="id-ID" sz="1600" b="1" dirty="0"/>
            <a:t>DILAKSANAKAN INSPEKSI BERKALA TERHADAP ALAT-ALAT PENOLONG DI KAPAL (</a:t>
          </a:r>
          <a:r>
            <a:rPr lang="id-ID" sz="1600" b="1" i="1" dirty="0"/>
            <a:t>SWIMVEST, LIFECRAFT </a:t>
          </a:r>
          <a:r>
            <a:rPr lang="id-ID" sz="1600" b="1" dirty="0"/>
            <a:t>DAN LAIN-LAIN).</a:t>
          </a:r>
          <a:endParaRPr lang="en-US" sz="1600" b="1" dirty="0"/>
        </a:p>
      </dgm:t>
    </dgm:pt>
    <dgm:pt modelId="{696BCE74-E729-4230-9341-043B9D11CDAE}" type="parTrans" cxnId="{AA01BBAD-13D5-4268-9D6A-51AF34441634}">
      <dgm:prSet/>
      <dgm:spPr/>
      <dgm:t>
        <a:bodyPr/>
        <a:lstStyle/>
        <a:p>
          <a:endParaRPr lang="en-US" sz="4800" dirty="0"/>
        </a:p>
      </dgm:t>
    </dgm:pt>
    <dgm:pt modelId="{1CED832E-2577-4DB9-BEE2-2067DF941B87}" type="sibTrans" cxnId="{AA01BBAD-13D5-4268-9D6A-51AF34441634}">
      <dgm:prSet/>
      <dgm:spPr/>
      <dgm:t>
        <a:bodyPr/>
        <a:lstStyle/>
        <a:p>
          <a:endParaRPr lang="en-US" sz="4800" dirty="0"/>
        </a:p>
      </dgm:t>
    </dgm:pt>
    <dgm:pt modelId="{A9945EBD-D691-45B4-9597-D5875E979C27}" type="pres">
      <dgm:prSet presAssocID="{4B862415-EF41-48B3-AB9A-7A3E355A4D13}" presName="linear" presStyleCnt="0">
        <dgm:presLayoutVars>
          <dgm:animLvl val="lvl"/>
          <dgm:resizeHandles val="exact"/>
        </dgm:presLayoutVars>
      </dgm:prSet>
      <dgm:spPr/>
    </dgm:pt>
    <dgm:pt modelId="{65FE3223-2380-4AC5-8F00-FC7ECBB2BF10}" type="pres">
      <dgm:prSet presAssocID="{4BF645F4-58B8-44A1-8AC8-21834D6D325C}" presName="parentText" presStyleLbl="node1" presStyleIdx="0" presStyleCnt="1" custScaleY="49454">
        <dgm:presLayoutVars>
          <dgm:chMax val="0"/>
          <dgm:bulletEnabled val="1"/>
        </dgm:presLayoutVars>
      </dgm:prSet>
      <dgm:spPr/>
    </dgm:pt>
    <dgm:pt modelId="{DD6CB854-8E27-438E-A112-54D84B3A1240}" type="pres">
      <dgm:prSet presAssocID="{4BF645F4-58B8-44A1-8AC8-21834D6D325C}" presName="childText" presStyleLbl="revTx" presStyleIdx="0" presStyleCnt="1">
        <dgm:presLayoutVars>
          <dgm:bulletEnabled val="1"/>
        </dgm:presLayoutVars>
      </dgm:prSet>
      <dgm:spPr/>
    </dgm:pt>
  </dgm:ptLst>
  <dgm:cxnLst>
    <dgm:cxn modelId="{A06D790F-65F7-483A-8F5C-0E445C5CCF29}" type="presOf" srcId="{80D96BD7-3150-48ED-A336-07A1FA355FD0}" destId="{DD6CB854-8E27-438E-A112-54D84B3A1240}" srcOrd="0" destOrd="4" presId="urn:microsoft.com/office/officeart/2005/8/layout/vList2"/>
    <dgm:cxn modelId="{98830183-B41F-4B0B-A25B-A95754EC3F20}" type="presOf" srcId="{4B862415-EF41-48B3-AB9A-7A3E355A4D13}" destId="{A9945EBD-D691-45B4-9597-D5875E979C27}" srcOrd="0" destOrd="0" presId="urn:microsoft.com/office/officeart/2005/8/layout/vList2"/>
    <dgm:cxn modelId="{F7E688A1-EA89-46FB-AEAD-7B7800979781}" type="presOf" srcId="{40627D70-03B6-46AB-8F5B-37C040BD8EDA}" destId="{DD6CB854-8E27-438E-A112-54D84B3A1240}" srcOrd="0" destOrd="2" presId="urn:microsoft.com/office/officeart/2005/8/layout/vList2"/>
    <dgm:cxn modelId="{7D44A6A2-5E74-44B0-9BDB-A0C1E2D93F68}" type="presOf" srcId="{4DFBDE36-D3BC-481F-A48D-775EE643CDB5}" destId="{DD6CB854-8E27-438E-A112-54D84B3A1240}" srcOrd="0" destOrd="0" presId="urn:microsoft.com/office/officeart/2005/8/layout/vList2"/>
    <dgm:cxn modelId="{AA01BBAD-13D5-4268-9D6A-51AF34441634}" srcId="{40627D70-03B6-46AB-8F5B-37C040BD8EDA}" destId="{80D96BD7-3150-48ED-A336-07A1FA355FD0}" srcOrd="1" destOrd="0" parTransId="{696BCE74-E729-4230-9341-043B9D11CDAE}" sibTransId="{1CED832E-2577-4DB9-BEE2-2067DF941B87}"/>
    <dgm:cxn modelId="{09CEF5B0-013B-405C-8C41-670517356864}" type="presOf" srcId="{A7C0782D-970E-453E-BBA8-5E9EB540C42C}" destId="{DD6CB854-8E27-438E-A112-54D84B3A1240}" srcOrd="0" destOrd="3" presId="urn:microsoft.com/office/officeart/2005/8/layout/vList2"/>
    <dgm:cxn modelId="{83AAFFB8-C171-469B-B303-A5FD49AC7F2C}" srcId="{4BF645F4-58B8-44A1-8AC8-21834D6D325C}" destId="{40627D70-03B6-46AB-8F5B-37C040BD8EDA}" srcOrd="2" destOrd="0" parTransId="{A91EE680-E2B7-41ED-9F93-ED627CF5CF48}" sibTransId="{211EBA7D-601A-46D4-B476-4B4A374D0F10}"/>
    <dgm:cxn modelId="{06CCB4C5-E944-44F5-8F59-A17A8F61A7F8}" srcId="{4BF645F4-58B8-44A1-8AC8-21834D6D325C}" destId="{D8B851AE-E87A-4278-AF5A-DFC09ABA7276}" srcOrd="1" destOrd="0" parTransId="{05556C52-219E-4850-8877-DB90F400BA39}" sibTransId="{8D4AF534-BBA1-43B6-81B6-CF6D5344270C}"/>
    <dgm:cxn modelId="{758EDBC9-B93D-4110-BB60-E90CB4017A95}" type="presOf" srcId="{D8B851AE-E87A-4278-AF5A-DFC09ABA7276}" destId="{DD6CB854-8E27-438E-A112-54D84B3A1240}" srcOrd="0" destOrd="1" presId="urn:microsoft.com/office/officeart/2005/8/layout/vList2"/>
    <dgm:cxn modelId="{4E5BDED2-4D15-455B-B1C7-9C9BD552D623}" srcId="{4BF645F4-58B8-44A1-8AC8-21834D6D325C}" destId="{4DFBDE36-D3BC-481F-A48D-775EE643CDB5}" srcOrd="0" destOrd="0" parTransId="{69FA9298-5260-4155-961F-68018D8DC709}" sibTransId="{C87E783C-1A94-4063-9FA1-22E3762BB90A}"/>
    <dgm:cxn modelId="{4F40C3DB-A4B1-40E6-AD97-1FB1B7BA1EC6}" srcId="{4B862415-EF41-48B3-AB9A-7A3E355A4D13}" destId="{4BF645F4-58B8-44A1-8AC8-21834D6D325C}" srcOrd="0" destOrd="0" parTransId="{32C9B4CA-AAE3-4DA1-A9C1-4266762B652E}" sibTransId="{A8B76328-A753-456D-B07E-1ECD225089E9}"/>
    <dgm:cxn modelId="{EA1500E2-2B3F-48E8-82BF-F9A414A072DA}" type="presOf" srcId="{4BF645F4-58B8-44A1-8AC8-21834D6D325C}" destId="{65FE3223-2380-4AC5-8F00-FC7ECBB2BF10}" srcOrd="0" destOrd="0" presId="urn:microsoft.com/office/officeart/2005/8/layout/vList2"/>
    <dgm:cxn modelId="{2F8B5FE3-0447-44E3-84D3-7E2544DE8A26}" srcId="{40627D70-03B6-46AB-8F5B-37C040BD8EDA}" destId="{A7C0782D-970E-453E-BBA8-5E9EB540C42C}" srcOrd="0" destOrd="0" parTransId="{0E646831-F3BA-463F-94B7-23F95217F503}" sibTransId="{27EF8651-CA94-4B81-AE11-0BA6D6D1C927}"/>
    <dgm:cxn modelId="{52DD7CE0-FC27-4F94-BF9A-B4CC8F22DB40}" type="presParOf" srcId="{A9945EBD-D691-45B4-9597-D5875E979C27}" destId="{65FE3223-2380-4AC5-8F00-FC7ECBB2BF10}" srcOrd="0" destOrd="0" presId="urn:microsoft.com/office/officeart/2005/8/layout/vList2"/>
    <dgm:cxn modelId="{8CF6D29E-F569-48AE-9383-0016FBF9D2C3}" type="presParOf" srcId="{A9945EBD-D691-45B4-9597-D5875E979C27}" destId="{DD6CB854-8E27-438E-A112-54D84B3A124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F153470-9FDA-4819-8002-669348E5E8CB}"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57500B04-96EB-468E-BD4F-FF7392327A31}">
      <dgm:prSet/>
      <dgm:spPr/>
      <dgm:t>
        <a:bodyPr/>
        <a:lstStyle/>
        <a:p>
          <a:r>
            <a:rPr lang="id-ID" b="1" dirty="0"/>
            <a:t>KEJADIAN: </a:t>
          </a:r>
          <a:r>
            <a:rPr lang="id-ID" b="1" dirty="0">
              <a:solidFill>
                <a:schemeClr val="tx1"/>
              </a:solidFill>
            </a:rPr>
            <a:t>MENABRAK KERANGKA KAPAL YANG KARAM.</a:t>
          </a:r>
          <a:endParaRPr lang="en-US" b="1" dirty="0">
            <a:solidFill>
              <a:schemeClr val="tx1"/>
            </a:solidFill>
          </a:endParaRPr>
        </a:p>
      </dgm:t>
    </dgm:pt>
    <dgm:pt modelId="{3BB88370-0F90-401D-AF8F-648DA9D8BE84}" type="parTrans" cxnId="{A99D7A41-D55C-4712-A59E-53F211A42E76}">
      <dgm:prSet/>
      <dgm:spPr/>
      <dgm:t>
        <a:bodyPr/>
        <a:lstStyle/>
        <a:p>
          <a:endParaRPr lang="en-US" b="1"/>
        </a:p>
      </dgm:t>
    </dgm:pt>
    <dgm:pt modelId="{4D3418D7-0D58-42B6-8175-5F8E21454092}" type="sibTrans" cxnId="{A99D7A41-D55C-4712-A59E-53F211A42E76}">
      <dgm:prSet/>
      <dgm:spPr/>
      <dgm:t>
        <a:bodyPr/>
        <a:lstStyle/>
        <a:p>
          <a:endParaRPr lang="en-US" b="1"/>
        </a:p>
      </dgm:t>
    </dgm:pt>
    <dgm:pt modelId="{90181AFB-C285-4CFD-AB5F-08776266F07F}">
      <dgm:prSet/>
      <dgm:spPr/>
      <dgm:t>
        <a:bodyPr/>
        <a:lstStyle/>
        <a:p>
          <a:r>
            <a:rPr lang="id-ID" b="1" dirty="0"/>
            <a:t>WAKTU KEJADIAN: </a:t>
          </a:r>
          <a:r>
            <a:rPr lang="id-ID" b="1" dirty="0">
              <a:solidFill>
                <a:schemeClr val="tx1"/>
              </a:solidFill>
            </a:rPr>
            <a:t>TAHUN 2015.</a:t>
          </a:r>
          <a:endParaRPr lang="en-US" b="1" dirty="0">
            <a:solidFill>
              <a:schemeClr val="tx1"/>
            </a:solidFill>
          </a:endParaRPr>
        </a:p>
      </dgm:t>
    </dgm:pt>
    <dgm:pt modelId="{7DC5E9DA-CFA8-41B2-A0C8-A5517A3F14E0}" type="parTrans" cxnId="{D226D0A8-3814-4FD5-AC60-5A0381AD665E}">
      <dgm:prSet/>
      <dgm:spPr/>
      <dgm:t>
        <a:bodyPr/>
        <a:lstStyle/>
        <a:p>
          <a:endParaRPr lang="en-US" b="1"/>
        </a:p>
      </dgm:t>
    </dgm:pt>
    <dgm:pt modelId="{C9E80C71-EA97-46EF-9C17-089A27FF2422}" type="sibTrans" cxnId="{D226D0A8-3814-4FD5-AC60-5A0381AD665E}">
      <dgm:prSet/>
      <dgm:spPr/>
      <dgm:t>
        <a:bodyPr/>
        <a:lstStyle/>
        <a:p>
          <a:endParaRPr lang="en-US" b="1"/>
        </a:p>
      </dgm:t>
    </dgm:pt>
    <dgm:pt modelId="{3C3546AB-8ED7-48DC-856A-74DF3DA9C467}">
      <dgm:prSet/>
      <dgm:spPr/>
      <dgm:t>
        <a:bodyPr/>
        <a:lstStyle/>
        <a:p>
          <a:r>
            <a:rPr lang="id-ID" b="1" dirty="0"/>
            <a:t>LOKASI: </a:t>
          </a:r>
          <a:r>
            <a:rPr lang="id-ID" b="1" dirty="0">
              <a:solidFill>
                <a:srgbClr val="FF0000"/>
              </a:solidFill>
            </a:rPr>
            <a:t>PERAIRAN APBS.</a:t>
          </a:r>
          <a:endParaRPr lang="en-US" b="1" dirty="0">
            <a:solidFill>
              <a:srgbClr val="FF0000"/>
            </a:solidFill>
          </a:endParaRPr>
        </a:p>
      </dgm:t>
    </dgm:pt>
    <dgm:pt modelId="{B2FA2002-786D-433C-885D-92C04F0312EC}" type="parTrans" cxnId="{B28BEF69-3C44-471B-B077-B11C8DFAADE6}">
      <dgm:prSet/>
      <dgm:spPr/>
      <dgm:t>
        <a:bodyPr/>
        <a:lstStyle/>
        <a:p>
          <a:endParaRPr lang="en-US" b="1"/>
        </a:p>
      </dgm:t>
    </dgm:pt>
    <dgm:pt modelId="{ED1222BE-31DF-4726-A249-467F8E35A78D}" type="sibTrans" cxnId="{B28BEF69-3C44-471B-B077-B11C8DFAADE6}">
      <dgm:prSet/>
      <dgm:spPr/>
      <dgm:t>
        <a:bodyPr/>
        <a:lstStyle/>
        <a:p>
          <a:endParaRPr lang="en-US" b="1"/>
        </a:p>
      </dgm:t>
    </dgm:pt>
    <dgm:pt modelId="{1F4C061F-E2A0-46E7-94F6-244D99D63F21}">
      <dgm:prSet/>
      <dgm:spPr/>
      <dgm:t>
        <a:bodyPr/>
        <a:lstStyle/>
        <a:p>
          <a:r>
            <a:rPr lang="id-ID" b="1"/>
            <a:t>KRONOLOGI:</a:t>
          </a:r>
          <a:endParaRPr lang="en-US" b="1"/>
        </a:p>
      </dgm:t>
    </dgm:pt>
    <dgm:pt modelId="{BD994DEE-D935-4203-B51D-06B0E9C18D42}" type="parTrans" cxnId="{C4D2F8DE-DE6F-41FD-B25C-DD17F6D325BE}">
      <dgm:prSet/>
      <dgm:spPr/>
      <dgm:t>
        <a:bodyPr/>
        <a:lstStyle/>
        <a:p>
          <a:endParaRPr lang="en-US" b="1"/>
        </a:p>
      </dgm:t>
    </dgm:pt>
    <dgm:pt modelId="{4D91E8F9-1637-46E7-8450-DC8E2EB2A8C0}" type="sibTrans" cxnId="{C4D2F8DE-DE6F-41FD-B25C-DD17F6D325BE}">
      <dgm:prSet/>
      <dgm:spPr/>
      <dgm:t>
        <a:bodyPr/>
        <a:lstStyle/>
        <a:p>
          <a:endParaRPr lang="en-US" b="1"/>
        </a:p>
      </dgm:t>
    </dgm:pt>
    <dgm:pt modelId="{F8CACF6C-C360-4489-BFF8-6D6AA38A94C6}">
      <dgm:prSet/>
      <dgm:spPr/>
      <dgm:t>
        <a:bodyPr/>
        <a:lstStyle/>
        <a:p>
          <a:r>
            <a:rPr lang="id-ID" b="1"/>
            <a:t>KRI FKO-368 BERLAYAR DI ALUR APBS DALAM RANGKA SAR PESAWAT </a:t>
          </a:r>
          <a:r>
            <a:rPr lang="id-ID" b="1" i="1"/>
            <a:t>AIR ASIA</a:t>
          </a:r>
          <a:r>
            <a:rPr lang="id-ID" b="1"/>
            <a:t>.</a:t>
          </a:r>
          <a:endParaRPr lang="en-US" b="1"/>
        </a:p>
      </dgm:t>
    </dgm:pt>
    <dgm:pt modelId="{50C0651A-14AD-46D1-AE4E-FBFCC7CCF70E}" type="parTrans" cxnId="{72BE0905-917F-4201-813F-7447560F1092}">
      <dgm:prSet/>
      <dgm:spPr/>
      <dgm:t>
        <a:bodyPr/>
        <a:lstStyle/>
        <a:p>
          <a:endParaRPr lang="en-US" b="1"/>
        </a:p>
      </dgm:t>
    </dgm:pt>
    <dgm:pt modelId="{06C4BDDE-D05E-4C36-9A7A-66B59AB20D0C}" type="sibTrans" cxnId="{72BE0905-917F-4201-813F-7447560F1092}">
      <dgm:prSet/>
      <dgm:spPr/>
      <dgm:t>
        <a:bodyPr/>
        <a:lstStyle/>
        <a:p>
          <a:endParaRPr lang="en-US" b="1"/>
        </a:p>
      </dgm:t>
    </dgm:pt>
    <dgm:pt modelId="{C9B586F3-25F4-4B19-BFD8-9420A10E35C2}">
      <dgm:prSet/>
      <dgm:spPr/>
      <dgm:t>
        <a:bodyPr/>
        <a:lstStyle/>
        <a:p>
          <a:r>
            <a:rPr lang="id-ID" b="1"/>
            <a:t>KRI FKO-368 MENGALAMI BENTURAN DUA KALI DALAM WAKTU SELANG 5 DETIK PADA POSISI 07 08 18 S-112 40 35 T DENGAN KEDALAMAN </a:t>
          </a:r>
          <a:r>
            <a:rPr lang="id-ID" b="1" i="1"/>
            <a:t>ECOSOUNDER </a:t>
          </a:r>
          <a:r>
            <a:rPr lang="id-ID" b="1"/>
            <a:t>9,9 M DARI LUNAS KAPAL KRI FKO-368 (13,5 M) DAN KEDALAMAN PETA 14,9M.</a:t>
          </a:r>
          <a:endParaRPr lang="en-US" b="1"/>
        </a:p>
      </dgm:t>
    </dgm:pt>
    <dgm:pt modelId="{E76FA79D-EB12-41BA-BFB0-A02AD180BCA8}" type="parTrans" cxnId="{A2A7DF27-3E36-4221-BD89-726D8C6E82A3}">
      <dgm:prSet/>
      <dgm:spPr/>
      <dgm:t>
        <a:bodyPr/>
        <a:lstStyle/>
        <a:p>
          <a:endParaRPr lang="en-US" b="1"/>
        </a:p>
      </dgm:t>
    </dgm:pt>
    <dgm:pt modelId="{46064184-DE0B-4BE5-9911-53CB045D6509}" type="sibTrans" cxnId="{A2A7DF27-3E36-4221-BD89-726D8C6E82A3}">
      <dgm:prSet/>
      <dgm:spPr/>
      <dgm:t>
        <a:bodyPr/>
        <a:lstStyle/>
        <a:p>
          <a:endParaRPr lang="en-US" b="1"/>
        </a:p>
      </dgm:t>
    </dgm:pt>
    <dgm:pt modelId="{2C0AFBAA-5AE2-4A21-A033-A42A3BEB2E42}">
      <dgm:prSet/>
      <dgm:spPr/>
      <dgm:t>
        <a:bodyPr/>
        <a:lstStyle/>
        <a:p>
          <a:r>
            <a:rPr lang="id-ID" b="1"/>
            <a:t>KRI FKO-368 MENGALAMI KEBOCORAN PADA RUANG SONAR.</a:t>
          </a:r>
          <a:endParaRPr lang="en-US" b="1"/>
        </a:p>
      </dgm:t>
    </dgm:pt>
    <dgm:pt modelId="{A10CEDAA-9B5E-41C1-8BD6-A0AF4E316730}" type="parTrans" cxnId="{7FD3B2A0-2140-4432-AF31-B3311C40CD01}">
      <dgm:prSet/>
      <dgm:spPr/>
      <dgm:t>
        <a:bodyPr/>
        <a:lstStyle/>
        <a:p>
          <a:endParaRPr lang="en-US" b="1"/>
        </a:p>
      </dgm:t>
    </dgm:pt>
    <dgm:pt modelId="{B90003F3-4474-492A-A50C-DE1047B0C12F}" type="sibTrans" cxnId="{7FD3B2A0-2140-4432-AF31-B3311C40CD01}">
      <dgm:prSet/>
      <dgm:spPr/>
      <dgm:t>
        <a:bodyPr/>
        <a:lstStyle/>
        <a:p>
          <a:endParaRPr lang="en-US" b="1"/>
        </a:p>
      </dgm:t>
    </dgm:pt>
    <dgm:pt modelId="{A399DEEF-EED2-4C0C-8FBF-15863DDB2918}">
      <dgm:prSet/>
      <dgm:spPr/>
      <dgm:t>
        <a:bodyPr/>
        <a:lstStyle/>
        <a:p>
          <a:r>
            <a:rPr lang="id-ID" b="1"/>
            <a:t>ANALISA:</a:t>
          </a:r>
          <a:endParaRPr lang="en-US" b="1"/>
        </a:p>
      </dgm:t>
    </dgm:pt>
    <dgm:pt modelId="{611F4B19-2C2D-4F16-9853-A339A4D289A8}" type="parTrans" cxnId="{44203E46-C577-4E91-9DFD-1BCF3CA5DF57}">
      <dgm:prSet/>
      <dgm:spPr/>
      <dgm:t>
        <a:bodyPr/>
        <a:lstStyle/>
        <a:p>
          <a:endParaRPr lang="en-US" b="1"/>
        </a:p>
      </dgm:t>
    </dgm:pt>
    <dgm:pt modelId="{2979BF50-017B-402F-A519-4FB56D9D1941}" type="sibTrans" cxnId="{44203E46-C577-4E91-9DFD-1BCF3CA5DF57}">
      <dgm:prSet/>
      <dgm:spPr/>
      <dgm:t>
        <a:bodyPr/>
        <a:lstStyle/>
        <a:p>
          <a:endParaRPr lang="en-US" b="1"/>
        </a:p>
      </dgm:t>
    </dgm:pt>
    <dgm:pt modelId="{A8405709-2D04-4476-A717-D40EFAAD9FFA}">
      <dgm:prSet/>
      <dgm:spPr/>
      <dgm:t>
        <a:bodyPr/>
        <a:lstStyle/>
        <a:p>
          <a:pPr marL="114300" indent="0"/>
          <a:r>
            <a:rPr lang="id-ID" b="1"/>
            <a:t>TIDAK MELAKSANAKAN </a:t>
          </a:r>
          <a:r>
            <a:rPr lang="id-ID" b="1" i="1"/>
            <a:t>UPDATE </a:t>
          </a:r>
          <a:r>
            <a:rPr lang="id-ID" b="1"/>
            <a:t>KOREKSI KN/BPI TERBARU.</a:t>
          </a:r>
          <a:endParaRPr lang="en-US" b="1"/>
        </a:p>
      </dgm:t>
    </dgm:pt>
    <dgm:pt modelId="{52815EDF-85DA-445D-A237-AAE917148661}" type="parTrans" cxnId="{DEB27211-1BE8-4823-B89D-394830B61226}">
      <dgm:prSet/>
      <dgm:spPr/>
      <dgm:t>
        <a:bodyPr/>
        <a:lstStyle/>
        <a:p>
          <a:endParaRPr lang="en-US" b="1"/>
        </a:p>
      </dgm:t>
    </dgm:pt>
    <dgm:pt modelId="{8C6126CE-284A-41AA-B1A2-2D431886AFF0}" type="sibTrans" cxnId="{DEB27211-1BE8-4823-B89D-394830B61226}">
      <dgm:prSet/>
      <dgm:spPr/>
      <dgm:t>
        <a:bodyPr/>
        <a:lstStyle/>
        <a:p>
          <a:endParaRPr lang="en-US" b="1"/>
        </a:p>
      </dgm:t>
    </dgm:pt>
    <dgm:pt modelId="{C7A9AF94-5C57-4CC8-9A87-FF7090164927}">
      <dgm:prSet/>
      <dgm:spPr/>
      <dgm:t>
        <a:bodyPr/>
        <a:lstStyle/>
        <a:p>
          <a:pPr marL="114300" indent="0"/>
          <a:r>
            <a:rPr lang="id-ID" b="1"/>
            <a:t>TIDAK BERLAYAR SESUAI </a:t>
          </a:r>
          <a:r>
            <a:rPr lang="id-ID" b="1" i="1"/>
            <a:t>TRACK </a:t>
          </a:r>
          <a:r>
            <a:rPr lang="id-ID" b="1"/>
            <a:t>YANG AMAN.</a:t>
          </a:r>
          <a:endParaRPr lang="en-US" b="1"/>
        </a:p>
      </dgm:t>
    </dgm:pt>
    <dgm:pt modelId="{6B451845-39EE-40F4-8C0F-22FF36799A88}" type="parTrans" cxnId="{2830B6D3-5701-4480-9E09-78017E43D1AB}">
      <dgm:prSet/>
      <dgm:spPr/>
      <dgm:t>
        <a:bodyPr/>
        <a:lstStyle/>
        <a:p>
          <a:endParaRPr lang="en-US" b="1"/>
        </a:p>
      </dgm:t>
    </dgm:pt>
    <dgm:pt modelId="{24B33854-1A5A-4080-9B92-8E887B4B41E4}" type="sibTrans" cxnId="{2830B6D3-5701-4480-9E09-78017E43D1AB}">
      <dgm:prSet/>
      <dgm:spPr/>
      <dgm:t>
        <a:bodyPr/>
        <a:lstStyle/>
        <a:p>
          <a:endParaRPr lang="en-US" b="1"/>
        </a:p>
      </dgm:t>
    </dgm:pt>
    <dgm:pt modelId="{AC255F92-8943-48AD-94FA-25CDC437962D}">
      <dgm:prSet/>
      <dgm:spPr/>
      <dgm:t>
        <a:bodyPr/>
        <a:lstStyle/>
        <a:p>
          <a:pPr marL="114300" indent="0"/>
          <a:r>
            <a:rPr lang="id-ID" b="1" dirty="0"/>
            <a:t>TIDAK BERKOORDINASI DENGAN PELABUHAN SETEMPAT.</a:t>
          </a:r>
          <a:endParaRPr lang="en-US" b="1" dirty="0"/>
        </a:p>
      </dgm:t>
    </dgm:pt>
    <dgm:pt modelId="{6E42F9FD-C276-45A9-8313-C33FAFB0790F}" type="parTrans" cxnId="{5D43B135-ACC4-4CE7-BB56-57D803F8D08B}">
      <dgm:prSet/>
      <dgm:spPr/>
      <dgm:t>
        <a:bodyPr/>
        <a:lstStyle/>
        <a:p>
          <a:endParaRPr lang="en-US" b="1"/>
        </a:p>
      </dgm:t>
    </dgm:pt>
    <dgm:pt modelId="{FBA0398E-395F-43E1-A7FA-D5AE87B9EDD5}" type="sibTrans" cxnId="{5D43B135-ACC4-4CE7-BB56-57D803F8D08B}">
      <dgm:prSet/>
      <dgm:spPr/>
      <dgm:t>
        <a:bodyPr/>
        <a:lstStyle/>
        <a:p>
          <a:endParaRPr lang="en-US" b="1"/>
        </a:p>
      </dgm:t>
    </dgm:pt>
    <dgm:pt modelId="{0829D152-A734-4555-9C9F-28971EC7C4D6}">
      <dgm:prSet/>
      <dgm:spPr/>
      <dgm:t>
        <a:bodyPr/>
        <a:lstStyle/>
        <a:p>
          <a:pPr marL="114300" indent="0"/>
          <a:r>
            <a:rPr lang="id-ID" b="1" dirty="0">
              <a:solidFill>
                <a:srgbClr val="FF0000"/>
              </a:solidFill>
            </a:rPr>
            <a:t>PELAJARAN YANG BISA DIPETIK (</a:t>
          </a:r>
          <a:r>
            <a:rPr lang="id-ID" b="1" i="1" dirty="0">
              <a:solidFill>
                <a:srgbClr val="FF0000"/>
              </a:solidFill>
            </a:rPr>
            <a:t>LESSONS LEARNT</a:t>
          </a:r>
          <a:r>
            <a:rPr lang="id-ID" b="1" dirty="0">
              <a:solidFill>
                <a:srgbClr val="FF0000"/>
              </a:solidFill>
            </a:rPr>
            <a:t>):</a:t>
          </a:r>
          <a:endParaRPr lang="en-US" b="1" dirty="0">
            <a:solidFill>
              <a:srgbClr val="FF0000"/>
            </a:solidFill>
          </a:endParaRPr>
        </a:p>
      </dgm:t>
    </dgm:pt>
    <dgm:pt modelId="{675BB4DC-DCA1-47E9-923A-91B2B43D7926}" type="parTrans" cxnId="{F1399CE4-ADC1-4F0C-9006-54FBA739F7E1}">
      <dgm:prSet/>
      <dgm:spPr/>
      <dgm:t>
        <a:bodyPr/>
        <a:lstStyle/>
        <a:p>
          <a:endParaRPr lang="en-US" b="1"/>
        </a:p>
      </dgm:t>
    </dgm:pt>
    <dgm:pt modelId="{9123676B-174E-4D6D-9BF7-DC4283860776}" type="sibTrans" cxnId="{F1399CE4-ADC1-4F0C-9006-54FBA739F7E1}">
      <dgm:prSet/>
      <dgm:spPr/>
      <dgm:t>
        <a:bodyPr/>
        <a:lstStyle/>
        <a:p>
          <a:endParaRPr lang="en-US" b="1"/>
        </a:p>
      </dgm:t>
    </dgm:pt>
    <dgm:pt modelId="{4AE76484-2EF9-406E-8098-0261128FF942}">
      <dgm:prSet/>
      <dgm:spPr/>
      <dgm:t>
        <a:bodyPr/>
        <a:lstStyle/>
        <a:p>
          <a:pPr marL="449263" indent="-88900"/>
          <a:r>
            <a:rPr lang="id-ID" b="1" dirty="0"/>
            <a:t>LAKSANAKAN </a:t>
          </a:r>
          <a:r>
            <a:rPr lang="id-ID" b="1" i="1" dirty="0"/>
            <a:t>BRIEFING </a:t>
          </a:r>
          <a:r>
            <a:rPr lang="id-ID" b="1" dirty="0"/>
            <a:t>ANJUNGAN SEBELUM KAPAL BERLAYAR/MEMASUKI ALUR.</a:t>
          </a:r>
          <a:endParaRPr lang="en-US" b="1" dirty="0"/>
        </a:p>
      </dgm:t>
    </dgm:pt>
    <dgm:pt modelId="{8F38A47F-C387-4230-9239-C858FCFAD840}" type="parTrans" cxnId="{26DF17E4-5229-4A58-A857-5B9DC1B47C5C}">
      <dgm:prSet/>
      <dgm:spPr/>
      <dgm:t>
        <a:bodyPr/>
        <a:lstStyle/>
        <a:p>
          <a:endParaRPr lang="en-US" b="1"/>
        </a:p>
      </dgm:t>
    </dgm:pt>
    <dgm:pt modelId="{4871BC43-006C-4F76-AA0B-6405AD0C7D5E}" type="sibTrans" cxnId="{26DF17E4-5229-4A58-A857-5B9DC1B47C5C}">
      <dgm:prSet/>
      <dgm:spPr/>
      <dgm:t>
        <a:bodyPr/>
        <a:lstStyle/>
        <a:p>
          <a:endParaRPr lang="en-US" b="1"/>
        </a:p>
      </dgm:t>
    </dgm:pt>
    <dgm:pt modelId="{404C087E-E9FE-4E7C-AC13-D101C850AFA0}">
      <dgm:prSet/>
      <dgm:spPr/>
      <dgm:t>
        <a:bodyPr/>
        <a:lstStyle/>
        <a:p>
          <a:pPr marL="449263" indent="-88900"/>
          <a:r>
            <a:rPr lang="id-ID" b="1" dirty="0"/>
            <a:t>LAKSANAKAN </a:t>
          </a:r>
          <a:r>
            <a:rPr lang="id-ID" b="1" i="1" dirty="0"/>
            <a:t>UPDATE </a:t>
          </a:r>
          <a:r>
            <a:rPr lang="id-ID" b="1" dirty="0"/>
            <a:t>KN/BPI TERBARU.</a:t>
          </a:r>
          <a:endParaRPr lang="en-US" b="1" dirty="0"/>
        </a:p>
      </dgm:t>
    </dgm:pt>
    <dgm:pt modelId="{D61964DA-8C9D-4565-876F-47DFDBF97A78}" type="parTrans" cxnId="{FD0F7CD2-232A-4E9D-8805-FEE46BD21ED3}">
      <dgm:prSet/>
      <dgm:spPr/>
      <dgm:t>
        <a:bodyPr/>
        <a:lstStyle/>
        <a:p>
          <a:endParaRPr lang="en-US" b="1"/>
        </a:p>
      </dgm:t>
    </dgm:pt>
    <dgm:pt modelId="{F9BED5E0-755F-4211-B38F-F2C5F00C181D}" type="sibTrans" cxnId="{FD0F7CD2-232A-4E9D-8805-FEE46BD21ED3}">
      <dgm:prSet/>
      <dgm:spPr/>
      <dgm:t>
        <a:bodyPr/>
        <a:lstStyle/>
        <a:p>
          <a:endParaRPr lang="en-US" b="1"/>
        </a:p>
      </dgm:t>
    </dgm:pt>
    <dgm:pt modelId="{253571DA-A21F-475D-BE55-0FD4508F7144}">
      <dgm:prSet/>
      <dgm:spPr/>
      <dgm:t>
        <a:bodyPr/>
        <a:lstStyle/>
        <a:p>
          <a:pPr marL="449263" indent="-88900"/>
          <a:r>
            <a:rPr lang="id-ID" b="1" dirty="0"/>
            <a:t>LAKSANAKAN LAYAR SESUAI DENGAN </a:t>
          </a:r>
          <a:r>
            <a:rPr lang="id-ID" b="1" i="1" dirty="0"/>
            <a:t>TRACK </a:t>
          </a:r>
          <a:r>
            <a:rPr lang="id-ID" b="1" dirty="0"/>
            <a:t>AMAN. PERWIRA JAGA SEHARUSNYA WASPADA TERHADAP KONDISI PERAIRAN DI ALUR KETIKA BERLAYAR.</a:t>
          </a:r>
          <a:endParaRPr lang="en-US" b="1" dirty="0"/>
        </a:p>
      </dgm:t>
    </dgm:pt>
    <dgm:pt modelId="{1AFD77AB-FE5D-4C4D-B2F1-73DC7285519A}" type="parTrans" cxnId="{6C4B11AF-3054-4A4E-A481-70D7CC8E6BF8}">
      <dgm:prSet/>
      <dgm:spPr/>
      <dgm:t>
        <a:bodyPr/>
        <a:lstStyle/>
        <a:p>
          <a:endParaRPr lang="en-US" b="1"/>
        </a:p>
      </dgm:t>
    </dgm:pt>
    <dgm:pt modelId="{B10F5A40-58E9-4285-8A97-BCABAEE235A3}" type="sibTrans" cxnId="{6C4B11AF-3054-4A4E-A481-70D7CC8E6BF8}">
      <dgm:prSet/>
      <dgm:spPr/>
      <dgm:t>
        <a:bodyPr/>
        <a:lstStyle/>
        <a:p>
          <a:endParaRPr lang="en-US" b="1"/>
        </a:p>
      </dgm:t>
    </dgm:pt>
    <dgm:pt modelId="{E31B3A35-ACA9-49D3-A163-60E8008D8593}">
      <dgm:prSet/>
      <dgm:spPr/>
      <dgm:t>
        <a:bodyPr/>
        <a:lstStyle/>
        <a:p>
          <a:pPr marL="449263" indent="-88900"/>
          <a:r>
            <a:rPr lang="id-ID" b="1" dirty="0"/>
            <a:t>LAKSANAKAN KOORDINASI DENGAN PELABUHAN SETEMPAT SEBELUM BERLAYAR UNTUK MENGETAHUI BAHAYA NAVIGASI (SEPERTI KERANGKA KAPAL YANG KARAM).</a:t>
          </a:r>
          <a:endParaRPr lang="en-US" b="1" dirty="0"/>
        </a:p>
      </dgm:t>
    </dgm:pt>
    <dgm:pt modelId="{B0966808-7D2F-43DD-BBD6-A98C3CFEDD42}" type="parTrans" cxnId="{014BFDFC-D55D-4CA4-AECA-B6D976B46846}">
      <dgm:prSet/>
      <dgm:spPr/>
      <dgm:t>
        <a:bodyPr/>
        <a:lstStyle/>
        <a:p>
          <a:endParaRPr lang="en-US" b="1"/>
        </a:p>
      </dgm:t>
    </dgm:pt>
    <dgm:pt modelId="{75FA97FA-C371-4D34-9D7A-89591698766A}" type="sibTrans" cxnId="{014BFDFC-D55D-4CA4-AECA-B6D976B46846}">
      <dgm:prSet/>
      <dgm:spPr/>
      <dgm:t>
        <a:bodyPr/>
        <a:lstStyle/>
        <a:p>
          <a:endParaRPr lang="en-US" b="1"/>
        </a:p>
      </dgm:t>
    </dgm:pt>
    <dgm:pt modelId="{69D259FA-8E30-46DC-8174-09DE9F4D2634}" type="pres">
      <dgm:prSet presAssocID="{5F153470-9FDA-4819-8002-669348E5E8CB}" presName="linear" presStyleCnt="0">
        <dgm:presLayoutVars>
          <dgm:animLvl val="lvl"/>
          <dgm:resizeHandles val="exact"/>
        </dgm:presLayoutVars>
      </dgm:prSet>
      <dgm:spPr/>
    </dgm:pt>
    <dgm:pt modelId="{5CE9FF1F-9BF4-4013-A843-EB2736B3C546}" type="pres">
      <dgm:prSet presAssocID="{57500B04-96EB-468E-BD4F-FF7392327A31}" presName="parentText" presStyleLbl="node1" presStyleIdx="0" presStyleCnt="5">
        <dgm:presLayoutVars>
          <dgm:chMax val="0"/>
          <dgm:bulletEnabled val="1"/>
        </dgm:presLayoutVars>
      </dgm:prSet>
      <dgm:spPr/>
    </dgm:pt>
    <dgm:pt modelId="{AB9B809B-595E-4EDB-B3B9-E8914D419DD7}" type="pres">
      <dgm:prSet presAssocID="{4D3418D7-0D58-42B6-8175-5F8E21454092}" presName="spacer" presStyleCnt="0"/>
      <dgm:spPr/>
    </dgm:pt>
    <dgm:pt modelId="{CC2B253E-A326-4CD3-B364-1FD81E420BD9}" type="pres">
      <dgm:prSet presAssocID="{90181AFB-C285-4CFD-AB5F-08776266F07F}" presName="parentText" presStyleLbl="node1" presStyleIdx="1" presStyleCnt="5">
        <dgm:presLayoutVars>
          <dgm:chMax val="0"/>
          <dgm:bulletEnabled val="1"/>
        </dgm:presLayoutVars>
      </dgm:prSet>
      <dgm:spPr/>
    </dgm:pt>
    <dgm:pt modelId="{94495F1E-8E62-433C-896C-F869D7E9C5EF}" type="pres">
      <dgm:prSet presAssocID="{C9E80C71-EA97-46EF-9C17-089A27FF2422}" presName="spacer" presStyleCnt="0"/>
      <dgm:spPr/>
    </dgm:pt>
    <dgm:pt modelId="{658421AD-7D64-4C60-82D6-AA786D60CDC7}" type="pres">
      <dgm:prSet presAssocID="{3C3546AB-8ED7-48DC-856A-74DF3DA9C467}" presName="parentText" presStyleLbl="node1" presStyleIdx="2" presStyleCnt="5">
        <dgm:presLayoutVars>
          <dgm:chMax val="0"/>
          <dgm:bulletEnabled val="1"/>
        </dgm:presLayoutVars>
      </dgm:prSet>
      <dgm:spPr/>
    </dgm:pt>
    <dgm:pt modelId="{A593F0CA-D815-4D1B-954B-7B45EAE76696}" type="pres">
      <dgm:prSet presAssocID="{ED1222BE-31DF-4726-A249-467F8E35A78D}" presName="spacer" presStyleCnt="0"/>
      <dgm:spPr/>
    </dgm:pt>
    <dgm:pt modelId="{A5DFC5B9-7356-4300-B8E9-AA8E849324D4}" type="pres">
      <dgm:prSet presAssocID="{1F4C061F-E2A0-46E7-94F6-244D99D63F21}" presName="parentText" presStyleLbl="node1" presStyleIdx="3" presStyleCnt="5">
        <dgm:presLayoutVars>
          <dgm:chMax val="0"/>
          <dgm:bulletEnabled val="1"/>
        </dgm:presLayoutVars>
      </dgm:prSet>
      <dgm:spPr/>
    </dgm:pt>
    <dgm:pt modelId="{16BA65C7-9B46-439D-9388-9A8FA6DF9AE1}" type="pres">
      <dgm:prSet presAssocID="{1F4C061F-E2A0-46E7-94F6-244D99D63F21}" presName="childText" presStyleLbl="revTx" presStyleIdx="0" presStyleCnt="2">
        <dgm:presLayoutVars>
          <dgm:bulletEnabled val="1"/>
        </dgm:presLayoutVars>
      </dgm:prSet>
      <dgm:spPr/>
    </dgm:pt>
    <dgm:pt modelId="{59ABA93A-40D6-49D3-81F9-38C2ED017CA9}" type="pres">
      <dgm:prSet presAssocID="{A399DEEF-EED2-4C0C-8FBF-15863DDB2918}" presName="parentText" presStyleLbl="node1" presStyleIdx="4" presStyleCnt="5">
        <dgm:presLayoutVars>
          <dgm:chMax val="0"/>
          <dgm:bulletEnabled val="1"/>
        </dgm:presLayoutVars>
      </dgm:prSet>
      <dgm:spPr/>
    </dgm:pt>
    <dgm:pt modelId="{78C75619-8859-4A4C-AD80-9A5E0CD3373B}" type="pres">
      <dgm:prSet presAssocID="{A399DEEF-EED2-4C0C-8FBF-15863DDB2918}" presName="childText" presStyleLbl="revTx" presStyleIdx="1" presStyleCnt="2">
        <dgm:presLayoutVars>
          <dgm:bulletEnabled val="1"/>
        </dgm:presLayoutVars>
      </dgm:prSet>
      <dgm:spPr/>
    </dgm:pt>
  </dgm:ptLst>
  <dgm:cxnLst>
    <dgm:cxn modelId="{72BE0905-917F-4201-813F-7447560F1092}" srcId="{1F4C061F-E2A0-46E7-94F6-244D99D63F21}" destId="{F8CACF6C-C360-4489-BFF8-6D6AA38A94C6}" srcOrd="0" destOrd="0" parTransId="{50C0651A-14AD-46D1-AE4E-FBFCC7CCF70E}" sibTransId="{06C4BDDE-D05E-4C36-9A7A-66B59AB20D0C}"/>
    <dgm:cxn modelId="{DEB27211-1BE8-4823-B89D-394830B61226}" srcId="{A399DEEF-EED2-4C0C-8FBF-15863DDB2918}" destId="{A8405709-2D04-4476-A717-D40EFAAD9FFA}" srcOrd="0" destOrd="0" parTransId="{52815EDF-85DA-445D-A237-AAE917148661}" sibTransId="{8C6126CE-284A-41AA-B1A2-2D431886AFF0}"/>
    <dgm:cxn modelId="{877D8114-E207-4071-91BC-176936C0CFE1}" type="presOf" srcId="{C9B586F3-25F4-4B19-BFD8-9420A10E35C2}" destId="{16BA65C7-9B46-439D-9388-9A8FA6DF9AE1}" srcOrd="0" destOrd="1" presId="urn:microsoft.com/office/officeart/2005/8/layout/vList2"/>
    <dgm:cxn modelId="{5B6D9317-3AA2-4ECC-97D2-1274CDD3E9C7}" type="presOf" srcId="{1F4C061F-E2A0-46E7-94F6-244D99D63F21}" destId="{A5DFC5B9-7356-4300-B8E9-AA8E849324D4}" srcOrd="0" destOrd="0" presId="urn:microsoft.com/office/officeart/2005/8/layout/vList2"/>
    <dgm:cxn modelId="{A2A7DF27-3E36-4221-BD89-726D8C6E82A3}" srcId="{1F4C061F-E2A0-46E7-94F6-244D99D63F21}" destId="{C9B586F3-25F4-4B19-BFD8-9420A10E35C2}" srcOrd="1" destOrd="0" parTransId="{E76FA79D-EB12-41BA-BFB0-A02AD180BCA8}" sibTransId="{46064184-DE0B-4BE5-9911-53CB045D6509}"/>
    <dgm:cxn modelId="{6A757033-E1BA-4D10-8693-A50CD5243AD4}" type="presOf" srcId="{57500B04-96EB-468E-BD4F-FF7392327A31}" destId="{5CE9FF1F-9BF4-4013-A843-EB2736B3C546}" srcOrd="0" destOrd="0" presId="urn:microsoft.com/office/officeart/2005/8/layout/vList2"/>
    <dgm:cxn modelId="{5D43B135-ACC4-4CE7-BB56-57D803F8D08B}" srcId="{A399DEEF-EED2-4C0C-8FBF-15863DDB2918}" destId="{AC255F92-8943-48AD-94FA-25CDC437962D}" srcOrd="2" destOrd="0" parTransId="{6E42F9FD-C276-45A9-8313-C33FAFB0790F}" sibTransId="{FBA0398E-395F-43E1-A7FA-D5AE87B9EDD5}"/>
    <dgm:cxn modelId="{3F9DBF38-5494-4FBF-A0A9-F9274233E17E}" type="presOf" srcId="{E31B3A35-ACA9-49D3-A163-60E8008D8593}" destId="{78C75619-8859-4A4C-AD80-9A5E0CD3373B}" srcOrd="0" destOrd="7" presId="urn:microsoft.com/office/officeart/2005/8/layout/vList2"/>
    <dgm:cxn modelId="{A99D7A41-D55C-4712-A59E-53F211A42E76}" srcId="{5F153470-9FDA-4819-8002-669348E5E8CB}" destId="{57500B04-96EB-468E-BD4F-FF7392327A31}" srcOrd="0" destOrd="0" parTransId="{3BB88370-0F90-401D-AF8F-648DA9D8BE84}" sibTransId="{4D3418D7-0D58-42B6-8175-5F8E21454092}"/>
    <dgm:cxn modelId="{C6A4E844-CFEA-4C32-AC78-60501FE25FE7}" type="presOf" srcId="{3C3546AB-8ED7-48DC-856A-74DF3DA9C467}" destId="{658421AD-7D64-4C60-82D6-AA786D60CDC7}" srcOrd="0" destOrd="0" presId="urn:microsoft.com/office/officeart/2005/8/layout/vList2"/>
    <dgm:cxn modelId="{44203E46-C577-4E91-9DFD-1BCF3CA5DF57}" srcId="{5F153470-9FDA-4819-8002-669348E5E8CB}" destId="{A399DEEF-EED2-4C0C-8FBF-15863DDB2918}" srcOrd="4" destOrd="0" parTransId="{611F4B19-2C2D-4F16-9853-A339A4D289A8}" sibTransId="{2979BF50-017B-402F-A519-4FB56D9D1941}"/>
    <dgm:cxn modelId="{B28BEF69-3C44-471B-B077-B11C8DFAADE6}" srcId="{5F153470-9FDA-4819-8002-669348E5E8CB}" destId="{3C3546AB-8ED7-48DC-856A-74DF3DA9C467}" srcOrd="2" destOrd="0" parTransId="{B2FA2002-786D-433C-885D-92C04F0312EC}" sibTransId="{ED1222BE-31DF-4726-A249-467F8E35A78D}"/>
    <dgm:cxn modelId="{50FEDC6A-15EA-4E9A-B62B-3B48FDEDD16E}" type="presOf" srcId="{F8CACF6C-C360-4489-BFF8-6D6AA38A94C6}" destId="{16BA65C7-9B46-439D-9388-9A8FA6DF9AE1}" srcOrd="0" destOrd="0" presId="urn:microsoft.com/office/officeart/2005/8/layout/vList2"/>
    <dgm:cxn modelId="{9937A151-D382-472E-A09E-F0F4A5516A47}" type="presOf" srcId="{2C0AFBAA-5AE2-4A21-A033-A42A3BEB2E42}" destId="{16BA65C7-9B46-439D-9388-9A8FA6DF9AE1}" srcOrd="0" destOrd="2" presId="urn:microsoft.com/office/officeart/2005/8/layout/vList2"/>
    <dgm:cxn modelId="{BB5BC476-09B4-401C-BFF7-095EC28F4536}" type="presOf" srcId="{5F153470-9FDA-4819-8002-669348E5E8CB}" destId="{69D259FA-8E30-46DC-8174-09DE9F4D2634}" srcOrd="0" destOrd="0" presId="urn:microsoft.com/office/officeart/2005/8/layout/vList2"/>
    <dgm:cxn modelId="{CD54FA76-8368-435F-9825-81871C4DE982}" type="presOf" srcId="{90181AFB-C285-4CFD-AB5F-08776266F07F}" destId="{CC2B253E-A326-4CD3-B364-1FD81E420BD9}" srcOrd="0" destOrd="0" presId="urn:microsoft.com/office/officeart/2005/8/layout/vList2"/>
    <dgm:cxn modelId="{4EBF0478-7680-411F-A1E9-4ED3B64F916D}" type="presOf" srcId="{A399DEEF-EED2-4C0C-8FBF-15863DDB2918}" destId="{59ABA93A-40D6-49D3-81F9-38C2ED017CA9}" srcOrd="0" destOrd="0" presId="urn:microsoft.com/office/officeart/2005/8/layout/vList2"/>
    <dgm:cxn modelId="{55D79259-3B97-4479-B59A-85F69EA8757C}" type="presOf" srcId="{C7A9AF94-5C57-4CC8-9A87-FF7090164927}" destId="{78C75619-8859-4A4C-AD80-9A5E0CD3373B}" srcOrd="0" destOrd="1" presId="urn:microsoft.com/office/officeart/2005/8/layout/vList2"/>
    <dgm:cxn modelId="{28BDB687-59A1-4078-A23C-7AD51CD7522D}" type="presOf" srcId="{4AE76484-2EF9-406E-8098-0261128FF942}" destId="{78C75619-8859-4A4C-AD80-9A5E0CD3373B}" srcOrd="0" destOrd="4" presId="urn:microsoft.com/office/officeart/2005/8/layout/vList2"/>
    <dgm:cxn modelId="{7FD3B2A0-2140-4432-AF31-B3311C40CD01}" srcId="{1F4C061F-E2A0-46E7-94F6-244D99D63F21}" destId="{2C0AFBAA-5AE2-4A21-A033-A42A3BEB2E42}" srcOrd="2" destOrd="0" parTransId="{A10CEDAA-9B5E-41C1-8BD6-A0AF4E316730}" sibTransId="{B90003F3-4474-492A-A50C-DE1047B0C12F}"/>
    <dgm:cxn modelId="{D226D0A8-3814-4FD5-AC60-5A0381AD665E}" srcId="{5F153470-9FDA-4819-8002-669348E5E8CB}" destId="{90181AFB-C285-4CFD-AB5F-08776266F07F}" srcOrd="1" destOrd="0" parTransId="{7DC5E9DA-CFA8-41B2-A0C8-A5517A3F14E0}" sibTransId="{C9E80C71-EA97-46EF-9C17-089A27FF2422}"/>
    <dgm:cxn modelId="{6C4B11AF-3054-4A4E-A481-70D7CC8E6BF8}" srcId="{0829D152-A734-4555-9C9F-28971EC7C4D6}" destId="{253571DA-A21F-475D-BE55-0FD4508F7144}" srcOrd="2" destOrd="0" parTransId="{1AFD77AB-FE5D-4C4D-B2F1-73DC7285519A}" sibTransId="{B10F5A40-58E9-4285-8A97-BCABAEE235A3}"/>
    <dgm:cxn modelId="{6D7413B2-8F5E-44F0-A266-17356C254FAA}" type="presOf" srcId="{253571DA-A21F-475D-BE55-0FD4508F7144}" destId="{78C75619-8859-4A4C-AD80-9A5E0CD3373B}" srcOrd="0" destOrd="6" presId="urn:microsoft.com/office/officeart/2005/8/layout/vList2"/>
    <dgm:cxn modelId="{9BB967B2-EE84-4E9A-87B1-372414539126}" type="presOf" srcId="{A8405709-2D04-4476-A717-D40EFAAD9FFA}" destId="{78C75619-8859-4A4C-AD80-9A5E0CD3373B}" srcOrd="0" destOrd="0" presId="urn:microsoft.com/office/officeart/2005/8/layout/vList2"/>
    <dgm:cxn modelId="{15EA5EBC-3A03-4895-97B2-DBED8ADC6480}" type="presOf" srcId="{0829D152-A734-4555-9C9F-28971EC7C4D6}" destId="{78C75619-8859-4A4C-AD80-9A5E0CD3373B}" srcOrd="0" destOrd="3" presId="urn:microsoft.com/office/officeart/2005/8/layout/vList2"/>
    <dgm:cxn modelId="{41849AC8-E7C2-41B2-AC05-A1C289F94B34}" type="presOf" srcId="{404C087E-E9FE-4E7C-AC13-D101C850AFA0}" destId="{78C75619-8859-4A4C-AD80-9A5E0CD3373B}" srcOrd="0" destOrd="5" presId="urn:microsoft.com/office/officeart/2005/8/layout/vList2"/>
    <dgm:cxn modelId="{FD0F7CD2-232A-4E9D-8805-FEE46BD21ED3}" srcId="{0829D152-A734-4555-9C9F-28971EC7C4D6}" destId="{404C087E-E9FE-4E7C-AC13-D101C850AFA0}" srcOrd="1" destOrd="0" parTransId="{D61964DA-8C9D-4565-876F-47DFDBF97A78}" sibTransId="{F9BED5E0-755F-4211-B38F-F2C5F00C181D}"/>
    <dgm:cxn modelId="{2830B6D3-5701-4480-9E09-78017E43D1AB}" srcId="{A399DEEF-EED2-4C0C-8FBF-15863DDB2918}" destId="{C7A9AF94-5C57-4CC8-9A87-FF7090164927}" srcOrd="1" destOrd="0" parTransId="{6B451845-39EE-40F4-8C0F-22FF36799A88}" sibTransId="{24B33854-1A5A-4080-9B92-8E887B4B41E4}"/>
    <dgm:cxn modelId="{C4D2F8DE-DE6F-41FD-B25C-DD17F6D325BE}" srcId="{5F153470-9FDA-4819-8002-669348E5E8CB}" destId="{1F4C061F-E2A0-46E7-94F6-244D99D63F21}" srcOrd="3" destOrd="0" parTransId="{BD994DEE-D935-4203-B51D-06B0E9C18D42}" sibTransId="{4D91E8F9-1637-46E7-8450-DC8E2EB2A8C0}"/>
    <dgm:cxn modelId="{A49867E1-7A41-46FF-AC69-4BBD7FC274C5}" type="presOf" srcId="{AC255F92-8943-48AD-94FA-25CDC437962D}" destId="{78C75619-8859-4A4C-AD80-9A5E0CD3373B}" srcOrd="0" destOrd="2" presId="urn:microsoft.com/office/officeart/2005/8/layout/vList2"/>
    <dgm:cxn modelId="{26DF17E4-5229-4A58-A857-5B9DC1B47C5C}" srcId="{0829D152-A734-4555-9C9F-28971EC7C4D6}" destId="{4AE76484-2EF9-406E-8098-0261128FF942}" srcOrd="0" destOrd="0" parTransId="{8F38A47F-C387-4230-9239-C858FCFAD840}" sibTransId="{4871BC43-006C-4F76-AA0B-6405AD0C7D5E}"/>
    <dgm:cxn modelId="{F1399CE4-ADC1-4F0C-9006-54FBA739F7E1}" srcId="{A399DEEF-EED2-4C0C-8FBF-15863DDB2918}" destId="{0829D152-A734-4555-9C9F-28971EC7C4D6}" srcOrd="3" destOrd="0" parTransId="{675BB4DC-DCA1-47E9-923A-91B2B43D7926}" sibTransId="{9123676B-174E-4D6D-9BF7-DC4283860776}"/>
    <dgm:cxn modelId="{014BFDFC-D55D-4CA4-AECA-B6D976B46846}" srcId="{0829D152-A734-4555-9C9F-28971EC7C4D6}" destId="{E31B3A35-ACA9-49D3-A163-60E8008D8593}" srcOrd="3" destOrd="0" parTransId="{B0966808-7D2F-43DD-BBD6-A98C3CFEDD42}" sibTransId="{75FA97FA-C371-4D34-9D7A-89591698766A}"/>
    <dgm:cxn modelId="{0A83FE54-E449-4F2B-91C6-D611124BB062}" type="presParOf" srcId="{69D259FA-8E30-46DC-8174-09DE9F4D2634}" destId="{5CE9FF1F-9BF4-4013-A843-EB2736B3C546}" srcOrd="0" destOrd="0" presId="urn:microsoft.com/office/officeart/2005/8/layout/vList2"/>
    <dgm:cxn modelId="{B44F263D-3E41-4BCB-983B-4BBFEA4011F8}" type="presParOf" srcId="{69D259FA-8E30-46DC-8174-09DE9F4D2634}" destId="{AB9B809B-595E-4EDB-B3B9-E8914D419DD7}" srcOrd="1" destOrd="0" presId="urn:microsoft.com/office/officeart/2005/8/layout/vList2"/>
    <dgm:cxn modelId="{BCDCB95B-DEBF-4842-A261-78EACA1F0E8A}" type="presParOf" srcId="{69D259FA-8E30-46DC-8174-09DE9F4D2634}" destId="{CC2B253E-A326-4CD3-B364-1FD81E420BD9}" srcOrd="2" destOrd="0" presId="urn:microsoft.com/office/officeart/2005/8/layout/vList2"/>
    <dgm:cxn modelId="{1DEDD19E-E879-4888-BD37-FBC78E2B63F5}" type="presParOf" srcId="{69D259FA-8E30-46DC-8174-09DE9F4D2634}" destId="{94495F1E-8E62-433C-896C-F869D7E9C5EF}" srcOrd="3" destOrd="0" presId="urn:microsoft.com/office/officeart/2005/8/layout/vList2"/>
    <dgm:cxn modelId="{1E9B13BB-04E3-478A-B3B3-43122E316953}" type="presParOf" srcId="{69D259FA-8E30-46DC-8174-09DE9F4D2634}" destId="{658421AD-7D64-4C60-82D6-AA786D60CDC7}" srcOrd="4" destOrd="0" presId="urn:microsoft.com/office/officeart/2005/8/layout/vList2"/>
    <dgm:cxn modelId="{78005E4C-8749-4C1C-A54D-2FB8CC05693A}" type="presParOf" srcId="{69D259FA-8E30-46DC-8174-09DE9F4D2634}" destId="{A593F0CA-D815-4D1B-954B-7B45EAE76696}" srcOrd="5" destOrd="0" presId="urn:microsoft.com/office/officeart/2005/8/layout/vList2"/>
    <dgm:cxn modelId="{56122CE8-FF3E-4AE1-AEFB-D1745A544A3D}" type="presParOf" srcId="{69D259FA-8E30-46DC-8174-09DE9F4D2634}" destId="{A5DFC5B9-7356-4300-B8E9-AA8E849324D4}" srcOrd="6" destOrd="0" presId="urn:microsoft.com/office/officeart/2005/8/layout/vList2"/>
    <dgm:cxn modelId="{9E7EAA91-1743-4E58-8641-11C2C322334A}" type="presParOf" srcId="{69D259FA-8E30-46DC-8174-09DE9F4D2634}" destId="{16BA65C7-9B46-439D-9388-9A8FA6DF9AE1}" srcOrd="7" destOrd="0" presId="urn:microsoft.com/office/officeart/2005/8/layout/vList2"/>
    <dgm:cxn modelId="{9DDC0CCE-AECB-4E55-9394-0EA447D116EC}" type="presParOf" srcId="{69D259FA-8E30-46DC-8174-09DE9F4D2634}" destId="{59ABA93A-40D6-49D3-81F9-38C2ED017CA9}" srcOrd="8" destOrd="0" presId="urn:microsoft.com/office/officeart/2005/8/layout/vList2"/>
    <dgm:cxn modelId="{AEBC37D4-90C6-4F07-80A3-83434D9DE460}" type="presParOf" srcId="{69D259FA-8E30-46DC-8174-09DE9F4D2634}" destId="{78C75619-8859-4A4C-AD80-9A5E0CD3373B}"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211151-AD70-498F-9D7D-4B00E11C029A}"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B502A8B-A289-4354-836E-7CAEF3C2E377}">
      <dgm:prSet custT="1"/>
      <dgm:spPr/>
      <dgm:t>
        <a:bodyPr/>
        <a:lstStyle/>
        <a:p>
          <a:r>
            <a:rPr lang="id-ID" sz="1400" b="1" dirty="0">
              <a:latin typeface="Arial" panose="020B0604020202020204" pitchFamily="34" charset="0"/>
              <a:cs typeface="Arial" panose="020B0604020202020204" pitchFamily="34" charset="0"/>
            </a:rPr>
            <a:t>KEJADIAN: TENGGELAM.</a:t>
          </a:r>
          <a:endParaRPr lang="en-US" sz="1400" b="1" dirty="0">
            <a:latin typeface="Arial" panose="020B0604020202020204" pitchFamily="34" charset="0"/>
            <a:cs typeface="Arial" panose="020B0604020202020204" pitchFamily="34" charset="0"/>
          </a:endParaRPr>
        </a:p>
      </dgm:t>
    </dgm:pt>
    <dgm:pt modelId="{BB7C449A-A976-4000-A937-3A0ABF9E7ABE}" type="parTrans" cxnId="{91189645-7651-454A-B8D9-6A72DD42745D}">
      <dgm:prSet/>
      <dgm:spPr/>
      <dgm:t>
        <a:bodyPr/>
        <a:lstStyle/>
        <a:p>
          <a:endParaRPr lang="en-US" sz="1400" b="1" dirty="0">
            <a:latin typeface="Arial" panose="020B0604020202020204" pitchFamily="34" charset="0"/>
            <a:cs typeface="Arial" panose="020B0604020202020204" pitchFamily="34" charset="0"/>
          </a:endParaRPr>
        </a:p>
      </dgm:t>
    </dgm:pt>
    <dgm:pt modelId="{5B1CDBCB-EF61-4885-AB75-DE15F1E62DB5}" type="sibTrans" cxnId="{91189645-7651-454A-B8D9-6A72DD42745D}">
      <dgm:prSet/>
      <dgm:spPr/>
      <dgm:t>
        <a:bodyPr/>
        <a:lstStyle/>
        <a:p>
          <a:endParaRPr lang="en-US" sz="1400" b="1" dirty="0">
            <a:latin typeface="Arial" panose="020B0604020202020204" pitchFamily="34" charset="0"/>
            <a:cs typeface="Arial" panose="020B0604020202020204" pitchFamily="34" charset="0"/>
          </a:endParaRPr>
        </a:p>
      </dgm:t>
    </dgm:pt>
    <dgm:pt modelId="{B6EA11F5-3313-4FBE-BFE7-94928DB15908}">
      <dgm:prSet custT="1"/>
      <dgm:spPr/>
      <dgm:t>
        <a:bodyPr/>
        <a:lstStyle/>
        <a:p>
          <a:r>
            <a:rPr lang="id-ID" sz="1400" b="1" dirty="0">
              <a:latin typeface="Arial" panose="020B0604020202020204" pitchFamily="34" charset="0"/>
              <a:cs typeface="Arial" panose="020B0604020202020204" pitchFamily="34" charset="0"/>
            </a:rPr>
            <a:t>WAKTU KEJADIAN: TAHUN 2016.</a:t>
          </a:r>
          <a:endParaRPr lang="en-US" sz="1400" b="1" dirty="0">
            <a:latin typeface="Arial" panose="020B0604020202020204" pitchFamily="34" charset="0"/>
            <a:cs typeface="Arial" panose="020B0604020202020204" pitchFamily="34" charset="0"/>
          </a:endParaRPr>
        </a:p>
      </dgm:t>
    </dgm:pt>
    <dgm:pt modelId="{EE879AB9-C75E-42C3-A92F-801D099D0643}" type="parTrans" cxnId="{B0B5D367-845A-4F8A-BB1B-31F1F870896D}">
      <dgm:prSet/>
      <dgm:spPr/>
      <dgm:t>
        <a:bodyPr/>
        <a:lstStyle/>
        <a:p>
          <a:endParaRPr lang="en-US" sz="1400" b="1" dirty="0">
            <a:latin typeface="Arial" panose="020B0604020202020204" pitchFamily="34" charset="0"/>
            <a:cs typeface="Arial" panose="020B0604020202020204" pitchFamily="34" charset="0"/>
          </a:endParaRPr>
        </a:p>
      </dgm:t>
    </dgm:pt>
    <dgm:pt modelId="{03DD99C3-F28B-4575-B457-0D6578F587D8}" type="sibTrans" cxnId="{B0B5D367-845A-4F8A-BB1B-31F1F870896D}">
      <dgm:prSet/>
      <dgm:spPr/>
      <dgm:t>
        <a:bodyPr/>
        <a:lstStyle/>
        <a:p>
          <a:endParaRPr lang="en-US" sz="1400" b="1" dirty="0">
            <a:latin typeface="Arial" panose="020B0604020202020204" pitchFamily="34" charset="0"/>
            <a:cs typeface="Arial" panose="020B0604020202020204" pitchFamily="34" charset="0"/>
          </a:endParaRPr>
        </a:p>
      </dgm:t>
    </dgm:pt>
    <dgm:pt modelId="{2E7BE4B3-C0E9-45D2-BD25-DA3A225034B8}">
      <dgm:prSet custT="1"/>
      <dgm:spPr/>
      <dgm:t>
        <a:bodyPr/>
        <a:lstStyle/>
        <a:p>
          <a:r>
            <a:rPr lang="id-ID" sz="1400" b="1" dirty="0">
              <a:latin typeface="Arial" panose="020B0604020202020204" pitchFamily="34" charset="0"/>
              <a:cs typeface="Arial" panose="020B0604020202020204" pitchFamily="34" charset="0"/>
            </a:rPr>
            <a:t>LOKASI: PERAIRAN ALUR BELAWAN.</a:t>
          </a:r>
          <a:endParaRPr lang="en-US" sz="1400" b="1" dirty="0">
            <a:latin typeface="Arial" panose="020B0604020202020204" pitchFamily="34" charset="0"/>
            <a:cs typeface="Arial" panose="020B0604020202020204" pitchFamily="34" charset="0"/>
          </a:endParaRPr>
        </a:p>
      </dgm:t>
    </dgm:pt>
    <dgm:pt modelId="{B1BC5E52-7EF1-4922-9D8B-2A11F0210B60}" type="parTrans" cxnId="{DE163FD0-82A9-4EB5-B19D-4A52DC18D5A3}">
      <dgm:prSet/>
      <dgm:spPr/>
      <dgm:t>
        <a:bodyPr/>
        <a:lstStyle/>
        <a:p>
          <a:endParaRPr lang="en-US" sz="1400" b="1" dirty="0">
            <a:latin typeface="Arial" panose="020B0604020202020204" pitchFamily="34" charset="0"/>
            <a:cs typeface="Arial" panose="020B0604020202020204" pitchFamily="34" charset="0"/>
          </a:endParaRPr>
        </a:p>
      </dgm:t>
    </dgm:pt>
    <dgm:pt modelId="{40DF2B05-C34A-41CA-86C7-609EF1E197A7}" type="sibTrans" cxnId="{DE163FD0-82A9-4EB5-B19D-4A52DC18D5A3}">
      <dgm:prSet/>
      <dgm:spPr/>
      <dgm:t>
        <a:bodyPr/>
        <a:lstStyle/>
        <a:p>
          <a:endParaRPr lang="en-US" sz="1400" b="1" dirty="0">
            <a:latin typeface="Arial" panose="020B0604020202020204" pitchFamily="34" charset="0"/>
            <a:cs typeface="Arial" panose="020B0604020202020204" pitchFamily="34" charset="0"/>
          </a:endParaRPr>
        </a:p>
      </dgm:t>
    </dgm:pt>
    <dgm:pt modelId="{0DE41BDA-6DFE-4C5E-A73A-92997F425432}">
      <dgm:prSet custT="1"/>
      <dgm:spPr/>
      <dgm:t>
        <a:bodyPr/>
        <a:lstStyle/>
        <a:p>
          <a:r>
            <a:rPr lang="id-ID" sz="1400" b="1" dirty="0">
              <a:latin typeface="Arial" panose="020B0604020202020204" pitchFamily="34" charset="0"/>
              <a:cs typeface="Arial" panose="020B0604020202020204" pitchFamily="34" charset="0"/>
            </a:rPr>
            <a:t>KRONOLOGIS :</a:t>
          </a:r>
          <a:endParaRPr lang="en-US" sz="1400" b="1" dirty="0">
            <a:latin typeface="Arial" panose="020B0604020202020204" pitchFamily="34" charset="0"/>
            <a:cs typeface="Arial" panose="020B0604020202020204" pitchFamily="34" charset="0"/>
          </a:endParaRPr>
        </a:p>
      </dgm:t>
    </dgm:pt>
    <dgm:pt modelId="{59C20101-E633-4440-830E-D4E08168F752}" type="parTrans" cxnId="{490DEE3D-C291-45D9-9EDD-06FC03A3EE93}">
      <dgm:prSet/>
      <dgm:spPr/>
      <dgm:t>
        <a:bodyPr/>
        <a:lstStyle/>
        <a:p>
          <a:endParaRPr lang="en-US" sz="1400" b="1" dirty="0">
            <a:latin typeface="Arial" panose="020B0604020202020204" pitchFamily="34" charset="0"/>
            <a:cs typeface="Arial" panose="020B0604020202020204" pitchFamily="34" charset="0"/>
          </a:endParaRPr>
        </a:p>
      </dgm:t>
    </dgm:pt>
    <dgm:pt modelId="{438563D0-EB8A-4427-9DCC-BAB386A2F3BB}" type="sibTrans" cxnId="{490DEE3D-C291-45D9-9EDD-06FC03A3EE93}">
      <dgm:prSet/>
      <dgm:spPr/>
      <dgm:t>
        <a:bodyPr/>
        <a:lstStyle/>
        <a:p>
          <a:endParaRPr lang="en-US" sz="1400" b="1" dirty="0">
            <a:latin typeface="Arial" panose="020B0604020202020204" pitchFamily="34" charset="0"/>
            <a:cs typeface="Arial" panose="020B0604020202020204" pitchFamily="34" charset="0"/>
          </a:endParaRPr>
        </a:p>
      </dgm:t>
    </dgm:pt>
    <dgm:pt modelId="{A0FEE74F-C79B-4BD6-9112-5C64C8F13831}">
      <dgm:prSet custT="1"/>
      <dgm:spPr/>
      <dgm:t>
        <a:bodyPr/>
        <a:lstStyle/>
        <a:p>
          <a:r>
            <a:rPr lang="id-ID" sz="1400" b="1" dirty="0">
              <a:latin typeface="Arial" panose="020B0604020202020204" pitchFamily="34" charset="0"/>
              <a:cs typeface="Arial" panose="020B0604020202020204" pitchFamily="34" charset="0"/>
            </a:rPr>
            <a:t>KRI PTS-384 BERGERAK DARI ARAH LUAR PERAIRAN ALUR BELAWAN.</a:t>
          </a:r>
          <a:endParaRPr lang="en-US" sz="1400" b="1" dirty="0">
            <a:latin typeface="Arial" panose="020B0604020202020204" pitchFamily="34" charset="0"/>
            <a:cs typeface="Arial" panose="020B0604020202020204" pitchFamily="34" charset="0"/>
          </a:endParaRPr>
        </a:p>
      </dgm:t>
    </dgm:pt>
    <dgm:pt modelId="{9F3A1F03-4727-46AE-8B2A-9FA73C34E946}" type="parTrans" cxnId="{875264C5-EE1B-4DB6-81AF-72A416E51DD7}">
      <dgm:prSet/>
      <dgm:spPr/>
      <dgm:t>
        <a:bodyPr/>
        <a:lstStyle/>
        <a:p>
          <a:endParaRPr lang="en-US" sz="1400" b="1" dirty="0">
            <a:latin typeface="Arial" panose="020B0604020202020204" pitchFamily="34" charset="0"/>
            <a:cs typeface="Arial" panose="020B0604020202020204" pitchFamily="34" charset="0"/>
          </a:endParaRPr>
        </a:p>
      </dgm:t>
    </dgm:pt>
    <dgm:pt modelId="{874F6A67-E86C-443E-ABB6-E961CDB290D2}" type="sibTrans" cxnId="{875264C5-EE1B-4DB6-81AF-72A416E51DD7}">
      <dgm:prSet/>
      <dgm:spPr/>
      <dgm:t>
        <a:bodyPr/>
        <a:lstStyle/>
        <a:p>
          <a:endParaRPr lang="en-US" sz="1400" b="1" dirty="0">
            <a:latin typeface="Arial" panose="020B0604020202020204" pitchFamily="34" charset="0"/>
            <a:cs typeface="Arial" panose="020B0604020202020204" pitchFamily="34" charset="0"/>
          </a:endParaRPr>
        </a:p>
      </dgm:t>
    </dgm:pt>
    <dgm:pt modelId="{2B457EAF-3ACD-4F78-B2D9-20A76C22F23F}">
      <dgm:prSet custT="1"/>
      <dgm:spPr/>
      <dgm:t>
        <a:bodyPr/>
        <a:lstStyle/>
        <a:p>
          <a:r>
            <a:rPr lang="id-ID" sz="1400" b="1" dirty="0">
              <a:latin typeface="Arial" panose="020B0604020202020204" pitchFamily="34" charset="0"/>
              <a:cs typeface="Arial" panose="020B0604020202020204" pitchFamily="34" charset="0"/>
            </a:rPr>
            <a:t>KRI PTS-384 MENGAMBIL TRACK TIDAK SESUAI DENGAN RAMBU ALUR YANG TELAH DITENTUKAN (TIDAK MELEWATI </a:t>
          </a:r>
          <a:r>
            <a:rPr lang="id-ID" sz="1400" b="1" i="1" dirty="0">
              <a:latin typeface="Arial" panose="020B0604020202020204" pitchFamily="34" charset="0"/>
              <a:cs typeface="Arial" panose="020B0604020202020204" pitchFamily="34" charset="0"/>
            </a:rPr>
            <a:t>BUOY </a:t>
          </a:r>
          <a:r>
            <a:rPr lang="id-ID" sz="1400" b="1" dirty="0">
              <a:latin typeface="Arial" panose="020B0604020202020204" pitchFamily="34" charset="0"/>
              <a:cs typeface="Arial" panose="020B0604020202020204" pitchFamily="34" charset="0"/>
            </a:rPr>
            <a:t>MPMT, TETAPI LANGSUNG MEMOTONG KEARAH </a:t>
          </a:r>
          <a:r>
            <a:rPr lang="id-ID" sz="1400" b="1" i="1" dirty="0">
              <a:latin typeface="Arial" panose="020B0604020202020204" pitchFamily="34" charset="0"/>
              <a:cs typeface="Arial" panose="020B0604020202020204" pitchFamily="34" charset="0"/>
            </a:rPr>
            <a:t>BUOY </a:t>
          </a:r>
          <a:r>
            <a:rPr lang="id-ID" sz="1400" b="1" dirty="0">
              <a:latin typeface="Arial" panose="020B0604020202020204" pitchFamily="34" charset="0"/>
              <a:cs typeface="Arial" panose="020B0604020202020204" pitchFamily="34" charset="0"/>
            </a:rPr>
            <a:t>NO.2).</a:t>
          </a:r>
          <a:endParaRPr lang="en-US" sz="1400" b="1" dirty="0">
            <a:latin typeface="Arial" panose="020B0604020202020204" pitchFamily="34" charset="0"/>
            <a:cs typeface="Arial" panose="020B0604020202020204" pitchFamily="34" charset="0"/>
          </a:endParaRPr>
        </a:p>
      </dgm:t>
    </dgm:pt>
    <dgm:pt modelId="{ACE02383-7958-416F-BCB6-EFB8956AB7C9}" type="parTrans" cxnId="{85036BFD-C7F2-4282-89CE-0816E35BEE39}">
      <dgm:prSet/>
      <dgm:spPr/>
      <dgm:t>
        <a:bodyPr/>
        <a:lstStyle/>
        <a:p>
          <a:endParaRPr lang="en-US" sz="1400" b="1" dirty="0">
            <a:latin typeface="Arial" panose="020B0604020202020204" pitchFamily="34" charset="0"/>
            <a:cs typeface="Arial" panose="020B0604020202020204" pitchFamily="34" charset="0"/>
          </a:endParaRPr>
        </a:p>
      </dgm:t>
    </dgm:pt>
    <dgm:pt modelId="{7CFD5ECC-9B24-41B7-B00F-646AE912EA5E}" type="sibTrans" cxnId="{85036BFD-C7F2-4282-89CE-0816E35BEE39}">
      <dgm:prSet/>
      <dgm:spPr/>
      <dgm:t>
        <a:bodyPr/>
        <a:lstStyle/>
        <a:p>
          <a:endParaRPr lang="en-US" sz="1400" b="1" dirty="0">
            <a:latin typeface="Arial" panose="020B0604020202020204" pitchFamily="34" charset="0"/>
            <a:cs typeface="Arial" panose="020B0604020202020204" pitchFamily="34" charset="0"/>
          </a:endParaRPr>
        </a:p>
      </dgm:t>
    </dgm:pt>
    <dgm:pt modelId="{3084E31E-0A56-47D4-9840-09BF2716EF7A}">
      <dgm:prSet custT="1"/>
      <dgm:spPr/>
      <dgm:t>
        <a:bodyPr/>
        <a:lstStyle/>
        <a:p>
          <a:r>
            <a:rPr lang="id-ID" sz="1400" b="1" dirty="0">
              <a:latin typeface="Arial" panose="020B0604020202020204" pitchFamily="34" charset="0"/>
              <a:cs typeface="Arial" panose="020B0604020202020204" pitchFamily="34" charset="0"/>
            </a:rPr>
            <a:t>KAPAL MENABRAK KERANGKA KAPAL YANG KARAM HINGGA TERJADI KEBOCORAN PADA POSISI 300 YARDS DARI </a:t>
          </a:r>
          <a:r>
            <a:rPr lang="id-ID" sz="1400" b="1" i="1" dirty="0">
              <a:latin typeface="Arial" panose="020B0604020202020204" pitchFamily="34" charset="0"/>
              <a:cs typeface="Arial" panose="020B0604020202020204" pitchFamily="34" charset="0"/>
            </a:rPr>
            <a:t>BUOY </a:t>
          </a:r>
          <a:r>
            <a:rPr lang="id-ID" sz="1400" b="1" dirty="0">
              <a:latin typeface="Arial" panose="020B0604020202020204" pitchFamily="34" charset="0"/>
              <a:cs typeface="Arial" panose="020B0604020202020204" pitchFamily="34" charset="0"/>
            </a:rPr>
            <a:t>KUNING. SAAT MASUK ALUR HINGGA TERJADI KECELAKAAN KOMANDAN KRI TIDAK BERADA DI ANJUNGAN. SETELAH KECELAKAAN KOMANDAN KEMUDIAN NAIK KE ANJUNGAN, BERUSAHA UNTUK MEMANUVERKAN KAPAL TETAPI TIDAK BERHASIL.</a:t>
          </a:r>
          <a:endParaRPr lang="en-US" sz="1400" b="1" dirty="0">
            <a:latin typeface="Arial" panose="020B0604020202020204" pitchFamily="34" charset="0"/>
            <a:cs typeface="Arial" panose="020B0604020202020204" pitchFamily="34" charset="0"/>
          </a:endParaRPr>
        </a:p>
      </dgm:t>
    </dgm:pt>
    <dgm:pt modelId="{E3AF3DFF-8D74-4F43-AA9A-204B385A7003}" type="parTrans" cxnId="{1DCFCDF2-2D8D-40DB-B74E-AE4BF2A2B4AB}">
      <dgm:prSet/>
      <dgm:spPr/>
      <dgm:t>
        <a:bodyPr/>
        <a:lstStyle/>
        <a:p>
          <a:endParaRPr lang="en-US" sz="1400" b="1" dirty="0">
            <a:latin typeface="Arial" panose="020B0604020202020204" pitchFamily="34" charset="0"/>
            <a:cs typeface="Arial" panose="020B0604020202020204" pitchFamily="34" charset="0"/>
          </a:endParaRPr>
        </a:p>
      </dgm:t>
    </dgm:pt>
    <dgm:pt modelId="{667B9C3C-13D6-4C16-AD95-FFC6F89DBB40}" type="sibTrans" cxnId="{1DCFCDF2-2D8D-40DB-B74E-AE4BF2A2B4AB}">
      <dgm:prSet/>
      <dgm:spPr/>
      <dgm:t>
        <a:bodyPr/>
        <a:lstStyle/>
        <a:p>
          <a:endParaRPr lang="en-US" sz="1400" b="1" dirty="0">
            <a:latin typeface="Arial" panose="020B0604020202020204" pitchFamily="34" charset="0"/>
            <a:cs typeface="Arial" panose="020B0604020202020204" pitchFamily="34" charset="0"/>
          </a:endParaRPr>
        </a:p>
      </dgm:t>
    </dgm:pt>
    <dgm:pt modelId="{99173881-D783-44E8-A3E2-D7AAAF6BC2D6}">
      <dgm:prSet custT="1"/>
      <dgm:spPr/>
      <dgm:t>
        <a:bodyPr/>
        <a:lstStyle/>
        <a:p>
          <a:r>
            <a:rPr lang="id-ID" sz="1400" b="1" dirty="0">
              <a:latin typeface="Arial" panose="020B0604020202020204" pitchFamily="34" charset="0"/>
              <a:cs typeface="Arial" panose="020B0604020202020204" pitchFamily="34" charset="0"/>
            </a:rPr>
            <a:t>ANALISA:</a:t>
          </a:r>
          <a:endParaRPr lang="en-US" sz="1400" b="1" dirty="0">
            <a:latin typeface="Arial" panose="020B0604020202020204" pitchFamily="34" charset="0"/>
            <a:cs typeface="Arial" panose="020B0604020202020204" pitchFamily="34" charset="0"/>
          </a:endParaRPr>
        </a:p>
      </dgm:t>
    </dgm:pt>
    <dgm:pt modelId="{3A7A177B-3D3A-47F6-91BE-25121EBD4036}" type="parTrans" cxnId="{059BC637-FE0F-4C55-A07E-33853F5520EE}">
      <dgm:prSet/>
      <dgm:spPr/>
      <dgm:t>
        <a:bodyPr/>
        <a:lstStyle/>
        <a:p>
          <a:endParaRPr lang="en-US" sz="1400" b="1" dirty="0">
            <a:latin typeface="Arial" panose="020B0604020202020204" pitchFamily="34" charset="0"/>
            <a:cs typeface="Arial" panose="020B0604020202020204" pitchFamily="34" charset="0"/>
          </a:endParaRPr>
        </a:p>
      </dgm:t>
    </dgm:pt>
    <dgm:pt modelId="{865414AB-8019-4D35-B3B9-7E13DEC7F4C8}" type="sibTrans" cxnId="{059BC637-FE0F-4C55-A07E-33853F5520EE}">
      <dgm:prSet/>
      <dgm:spPr/>
      <dgm:t>
        <a:bodyPr/>
        <a:lstStyle/>
        <a:p>
          <a:endParaRPr lang="en-US" sz="1400" b="1" dirty="0">
            <a:latin typeface="Arial" panose="020B0604020202020204" pitchFamily="34" charset="0"/>
            <a:cs typeface="Arial" panose="020B0604020202020204" pitchFamily="34" charset="0"/>
          </a:endParaRPr>
        </a:p>
      </dgm:t>
    </dgm:pt>
    <dgm:pt modelId="{3C2986DB-E687-4A29-9A54-7C2AA1D78B0A}">
      <dgm:prSet custT="1"/>
      <dgm:spPr/>
      <dgm:t>
        <a:bodyPr/>
        <a:lstStyle/>
        <a:p>
          <a:pPr marL="177800" indent="-63500"/>
          <a:r>
            <a:rPr lang="id-ID" sz="1400" b="1" dirty="0">
              <a:latin typeface="Arial" panose="020B0604020202020204" pitchFamily="34" charset="0"/>
              <a:cs typeface="Arial" panose="020B0604020202020204" pitchFamily="34" charset="0"/>
            </a:rPr>
            <a:t>KAPAL TIDAK MELAKSANAKAN PERAN PEMANDUAN KETIKA MEMASUKI ALUR.</a:t>
          </a:r>
          <a:endParaRPr lang="en-US" sz="1400" b="1" dirty="0">
            <a:latin typeface="Arial" panose="020B0604020202020204" pitchFamily="34" charset="0"/>
            <a:cs typeface="Arial" panose="020B0604020202020204" pitchFamily="34" charset="0"/>
          </a:endParaRPr>
        </a:p>
      </dgm:t>
    </dgm:pt>
    <dgm:pt modelId="{D21454BA-0D13-49A2-A5DB-56CD1136C011}" type="parTrans" cxnId="{97CB82CC-24FA-4EE7-95A3-D54DBBAD8F96}">
      <dgm:prSet/>
      <dgm:spPr/>
      <dgm:t>
        <a:bodyPr/>
        <a:lstStyle/>
        <a:p>
          <a:endParaRPr lang="en-US" sz="1400" b="1" dirty="0">
            <a:latin typeface="Arial" panose="020B0604020202020204" pitchFamily="34" charset="0"/>
            <a:cs typeface="Arial" panose="020B0604020202020204" pitchFamily="34" charset="0"/>
          </a:endParaRPr>
        </a:p>
      </dgm:t>
    </dgm:pt>
    <dgm:pt modelId="{2A80B092-B2FE-454F-9293-F119E4A09C1B}" type="sibTrans" cxnId="{97CB82CC-24FA-4EE7-95A3-D54DBBAD8F96}">
      <dgm:prSet/>
      <dgm:spPr/>
      <dgm:t>
        <a:bodyPr/>
        <a:lstStyle/>
        <a:p>
          <a:endParaRPr lang="en-US" sz="1400" b="1" dirty="0">
            <a:latin typeface="Arial" panose="020B0604020202020204" pitchFamily="34" charset="0"/>
            <a:cs typeface="Arial" panose="020B0604020202020204" pitchFamily="34" charset="0"/>
          </a:endParaRPr>
        </a:p>
      </dgm:t>
    </dgm:pt>
    <dgm:pt modelId="{A70D52B5-D7F2-4561-A781-52686D316241}">
      <dgm:prSet custT="1"/>
      <dgm:spPr/>
      <dgm:t>
        <a:bodyPr/>
        <a:lstStyle/>
        <a:p>
          <a:pPr marL="177800" indent="-63500"/>
          <a:r>
            <a:rPr lang="id-ID" sz="1400" b="1" dirty="0">
              <a:latin typeface="Arial" panose="020B0604020202020204" pitchFamily="34" charset="0"/>
              <a:cs typeface="Arial" panose="020B0604020202020204" pitchFamily="34" charset="0"/>
            </a:rPr>
            <a:t>PERWIRA JAGA YANG   MEMBAWA</a:t>
          </a: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KAPAL</a:t>
          </a: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TIDAK </a:t>
          </a:r>
          <a:r>
            <a:rPr lang="id-ID" sz="1400" b="1" i="1" dirty="0">
              <a:latin typeface="Arial" panose="020B0604020202020204" pitchFamily="34" charset="0"/>
              <a:cs typeface="Arial" panose="020B0604020202020204" pitchFamily="34" charset="0"/>
            </a:rPr>
            <a:t>ALERT </a:t>
          </a:r>
          <a:r>
            <a:rPr lang="id-ID" sz="1400" b="1" dirty="0">
              <a:latin typeface="Arial" panose="020B0604020202020204" pitchFamily="34" charset="0"/>
              <a:cs typeface="Arial" panose="020B0604020202020204" pitchFamily="34" charset="0"/>
            </a:rPr>
            <a:t>TERHADAP POSISI KAPAL DI PERAIRAN ALUR.</a:t>
          </a:r>
          <a:endParaRPr lang="en-US" sz="1400" b="1" dirty="0">
            <a:latin typeface="Arial" panose="020B0604020202020204" pitchFamily="34" charset="0"/>
            <a:cs typeface="Arial" panose="020B0604020202020204" pitchFamily="34" charset="0"/>
          </a:endParaRPr>
        </a:p>
      </dgm:t>
    </dgm:pt>
    <dgm:pt modelId="{59526B90-A709-4E9A-8D8E-0880B66ECE51}" type="parTrans" cxnId="{88E140C7-0E44-4B04-829C-229A2C6C6254}">
      <dgm:prSet/>
      <dgm:spPr/>
      <dgm:t>
        <a:bodyPr/>
        <a:lstStyle/>
        <a:p>
          <a:endParaRPr lang="en-US" sz="1400" b="1" dirty="0">
            <a:latin typeface="Arial" panose="020B0604020202020204" pitchFamily="34" charset="0"/>
            <a:cs typeface="Arial" panose="020B0604020202020204" pitchFamily="34" charset="0"/>
          </a:endParaRPr>
        </a:p>
      </dgm:t>
    </dgm:pt>
    <dgm:pt modelId="{B4C2BFB1-F6F9-4A8B-96C6-78B4597394B3}" type="sibTrans" cxnId="{88E140C7-0E44-4B04-829C-229A2C6C6254}">
      <dgm:prSet/>
      <dgm:spPr/>
      <dgm:t>
        <a:bodyPr/>
        <a:lstStyle/>
        <a:p>
          <a:endParaRPr lang="en-US" sz="1400" b="1" dirty="0">
            <a:latin typeface="Arial" panose="020B0604020202020204" pitchFamily="34" charset="0"/>
            <a:cs typeface="Arial" panose="020B0604020202020204" pitchFamily="34" charset="0"/>
          </a:endParaRPr>
        </a:p>
      </dgm:t>
    </dgm:pt>
    <dgm:pt modelId="{1CCE8252-51EB-4134-B686-F80219BD95BE}">
      <dgm:prSet custT="1"/>
      <dgm:spPr/>
      <dgm:t>
        <a:bodyPr/>
        <a:lstStyle/>
        <a:p>
          <a:pPr marL="177800" indent="-63500"/>
          <a:r>
            <a:rPr lang="id-ID" sz="1400" b="1" dirty="0">
              <a:solidFill>
                <a:srgbClr val="FF0000"/>
              </a:solidFill>
              <a:latin typeface="Arial" panose="020B0604020202020204" pitchFamily="34" charset="0"/>
              <a:cs typeface="Arial" panose="020B0604020202020204" pitchFamily="34" charset="0"/>
            </a:rPr>
            <a:t>PELAJARAN YANG BISA DIPETIK (</a:t>
          </a:r>
          <a:r>
            <a:rPr lang="id-ID" sz="1400" b="1" i="1" dirty="0">
              <a:solidFill>
                <a:srgbClr val="FF0000"/>
              </a:solidFill>
              <a:latin typeface="Arial" panose="020B0604020202020204" pitchFamily="34" charset="0"/>
              <a:cs typeface="Arial" panose="020B0604020202020204" pitchFamily="34" charset="0"/>
            </a:rPr>
            <a:t>LESSONS LEARNT</a:t>
          </a:r>
          <a:r>
            <a:rPr lang="id-ID" sz="1400" b="1" dirty="0">
              <a:solidFill>
                <a:srgbClr val="FF0000"/>
              </a:solidFill>
              <a:latin typeface="Arial" panose="020B0604020202020204" pitchFamily="34" charset="0"/>
              <a:cs typeface="Arial" panose="020B0604020202020204" pitchFamily="34" charset="0"/>
            </a:rPr>
            <a:t>):</a:t>
          </a:r>
          <a:endParaRPr lang="en-US" sz="1400" b="1" dirty="0">
            <a:solidFill>
              <a:srgbClr val="FF0000"/>
            </a:solidFill>
            <a:latin typeface="Arial" panose="020B0604020202020204" pitchFamily="34" charset="0"/>
            <a:cs typeface="Arial" panose="020B0604020202020204" pitchFamily="34" charset="0"/>
          </a:endParaRPr>
        </a:p>
      </dgm:t>
    </dgm:pt>
    <dgm:pt modelId="{969CA180-96E6-45CF-BDD3-4F90E46BC3B8}" type="parTrans" cxnId="{95A10C30-BF3A-4EBC-AC2B-6109A1EDC78C}">
      <dgm:prSet/>
      <dgm:spPr/>
      <dgm:t>
        <a:bodyPr/>
        <a:lstStyle/>
        <a:p>
          <a:endParaRPr lang="en-US" sz="1400" b="1" dirty="0">
            <a:latin typeface="Arial" panose="020B0604020202020204" pitchFamily="34" charset="0"/>
            <a:cs typeface="Arial" panose="020B0604020202020204" pitchFamily="34" charset="0"/>
          </a:endParaRPr>
        </a:p>
      </dgm:t>
    </dgm:pt>
    <dgm:pt modelId="{7E19C79A-C827-4DB9-9C4A-CB6CF72E8D9E}" type="sibTrans" cxnId="{95A10C30-BF3A-4EBC-AC2B-6109A1EDC78C}">
      <dgm:prSet/>
      <dgm:spPr/>
      <dgm:t>
        <a:bodyPr/>
        <a:lstStyle/>
        <a:p>
          <a:endParaRPr lang="en-US" sz="1400" b="1" dirty="0">
            <a:latin typeface="Arial" panose="020B0604020202020204" pitchFamily="34" charset="0"/>
            <a:cs typeface="Arial" panose="020B0604020202020204" pitchFamily="34" charset="0"/>
          </a:endParaRPr>
        </a:p>
      </dgm:t>
    </dgm:pt>
    <dgm:pt modelId="{C0EB66E9-89CA-41C4-8E1E-192734386F83}">
      <dgm:prSet custT="1"/>
      <dgm:spPr/>
      <dgm:t>
        <a:bodyPr/>
        <a:lstStyle/>
        <a:p>
          <a:pPr marL="449263" indent="-88900"/>
          <a:r>
            <a:rPr lang="id-ID" sz="1400" b="1" dirty="0">
              <a:latin typeface="Arial" panose="020B0604020202020204" pitchFamily="34" charset="0"/>
              <a:cs typeface="Arial" panose="020B0604020202020204" pitchFamily="34" charset="0"/>
            </a:rPr>
            <a:t>SEBELUM</a:t>
          </a: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PERAN</a:t>
          </a: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PEMANDUAN/MASUK ALUR  LAKSANAKAN  </a:t>
          </a:r>
          <a:r>
            <a:rPr lang="id-ID" sz="1400" b="1" i="1" dirty="0">
              <a:latin typeface="Arial" panose="020B0604020202020204" pitchFamily="34" charset="0"/>
              <a:cs typeface="Arial" panose="020B0604020202020204" pitchFamily="34" charset="0"/>
            </a:rPr>
            <a:t>BRIEFING </a:t>
          </a:r>
          <a:r>
            <a:rPr lang="id-ID" sz="1400" b="1" dirty="0">
              <a:latin typeface="Arial" panose="020B0604020202020204" pitchFamily="34" charset="0"/>
              <a:cs typeface="Arial" panose="020B0604020202020204" pitchFamily="34" charset="0"/>
            </a:rPr>
            <a:t>ANJUNGAN.</a:t>
          </a:r>
          <a:endParaRPr lang="en-US" sz="1400" b="1" dirty="0">
            <a:latin typeface="Arial" panose="020B0604020202020204" pitchFamily="34" charset="0"/>
            <a:cs typeface="Arial" panose="020B0604020202020204" pitchFamily="34" charset="0"/>
          </a:endParaRPr>
        </a:p>
      </dgm:t>
    </dgm:pt>
    <dgm:pt modelId="{AA816C73-31B8-4590-8A49-5FFA6DFE4295}" type="parTrans" cxnId="{CC2AA315-F084-49BE-B57B-797FC2B85244}">
      <dgm:prSet/>
      <dgm:spPr/>
      <dgm:t>
        <a:bodyPr/>
        <a:lstStyle/>
        <a:p>
          <a:endParaRPr lang="en-US" sz="1400" b="1" dirty="0">
            <a:latin typeface="Arial" panose="020B0604020202020204" pitchFamily="34" charset="0"/>
            <a:cs typeface="Arial" panose="020B0604020202020204" pitchFamily="34" charset="0"/>
          </a:endParaRPr>
        </a:p>
      </dgm:t>
    </dgm:pt>
    <dgm:pt modelId="{392A6A94-F4EB-454E-95FB-3FBAE4D01FF5}" type="sibTrans" cxnId="{CC2AA315-F084-49BE-B57B-797FC2B85244}">
      <dgm:prSet/>
      <dgm:spPr/>
      <dgm:t>
        <a:bodyPr/>
        <a:lstStyle/>
        <a:p>
          <a:endParaRPr lang="en-US" sz="1400" b="1" dirty="0">
            <a:latin typeface="Arial" panose="020B0604020202020204" pitchFamily="34" charset="0"/>
            <a:cs typeface="Arial" panose="020B0604020202020204" pitchFamily="34" charset="0"/>
          </a:endParaRPr>
        </a:p>
      </dgm:t>
    </dgm:pt>
    <dgm:pt modelId="{4FEAE53A-C26C-4A53-9670-C2BCE4E54F17}">
      <dgm:prSet custT="1"/>
      <dgm:spPr/>
      <dgm:t>
        <a:bodyPr/>
        <a:lstStyle/>
        <a:p>
          <a:pPr marL="449263" indent="-88900"/>
          <a:r>
            <a:rPr lang="id-ID" sz="1400" b="1" dirty="0">
              <a:latin typeface="Arial" panose="020B0604020202020204" pitchFamily="34" charset="0"/>
              <a:cs typeface="Arial" panose="020B0604020202020204" pitchFamily="34" charset="0"/>
            </a:rPr>
            <a:t>TIM PEK KAPAL SELALU SIAP MENGHADAPI BAHAYA KEBOCORAN KAPAL.</a:t>
          </a:r>
          <a:endParaRPr lang="en-US" sz="1400" b="1" dirty="0">
            <a:latin typeface="Arial" panose="020B0604020202020204" pitchFamily="34" charset="0"/>
            <a:cs typeface="Arial" panose="020B0604020202020204" pitchFamily="34" charset="0"/>
          </a:endParaRPr>
        </a:p>
      </dgm:t>
    </dgm:pt>
    <dgm:pt modelId="{C0E00831-8609-4B26-91F1-CCBDE3FAC450}" type="parTrans" cxnId="{B5CA079E-6FE7-4594-8EF7-FD9387B170AA}">
      <dgm:prSet/>
      <dgm:spPr/>
      <dgm:t>
        <a:bodyPr/>
        <a:lstStyle/>
        <a:p>
          <a:endParaRPr lang="en-US" sz="1400" b="1" dirty="0">
            <a:latin typeface="Arial" panose="020B0604020202020204" pitchFamily="34" charset="0"/>
            <a:cs typeface="Arial" panose="020B0604020202020204" pitchFamily="34" charset="0"/>
          </a:endParaRPr>
        </a:p>
      </dgm:t>
    </dgm:pt>
    <dgm:pt modelId="{B82E8773-CEBF-4A1A-A51F-7FDA87DCB4B4}" type="sibTrans" cxnId="{B5CA079E-6FE7-4594-8EF7-FD9387B170AA}">
      <dgm:prSet/>
      <dgm:spPr/>
      <dgm:t>
        <a:bodyPr/>
        <a:lstStyle/>
        <a:p>
          <a:endParaRPr lang="en-US" sz="1400" b="1" dirty="0">
            <a:latin typeface="Arial" panose="020B0604020202020204" pitchFamily="34" charset="0"/>
            <a:cs typeface="Arial" panose="020B0604020202020204" pitchFamily="34" charset="0"/>
          </a:endParaRPr>
        </a:p>
      </dgm:t>
    </dgm:pt>
    <dgm:pt modelId="{1904354A-D82F-4592-8564-6DE6AF6C6BD3}">
      <dgm:prSet custT="1"/>
      <dgm:spPr/>
      <dgm:t>
        <a:bodyPr/>
        <a:lstStyle/>
        <a:p>
          <a:pPr marL="449263" indent="-88900"/>
          <a:r>
            <a:rPr lang="id-ID" sz="1400" b="1" dirty="0">
              <a:latin typeface="Arial" panose="020B0604020202020204" pitchFamily="34" charset="0"/>
              <a:cs typeface="Arial" panose="020B0604020202020204" pitchFamily="34" charset="0"/>
            </a:rPr>
            <a:t>KOMANDAN BERADA DI ANJUNGAN KETIKA MEMASUKI ALUR/PERAN PEMANDUAN.</a:t>
          </a:r>
          <a:endParaRPr lang="en-US" sz="1400" b="1" dirty="0">
            <a:latin typeface="Arial" panose="020B0604020202020204" pitchFamily="34" charset="0"/>
            <a:cs typeface="Arial" panose="020B0604020202020204" pitchFamily="34" charset="0"/>
          </a:endParaRPr>
        </a:p>
      </dgm:t>
    </dgm:pt>
    <dgm:pt modelId="{110FF42F-B5CF-49CB-8E36-6CFD76324ACA}" type="parTrans" cxnId="{28A67EE1-28CA-48A0-B280-9802A140F5D3}">
      <dgm:prSet/>
      <dgm:spPr/>
      <dgm:t>
        <a:bodyPr/>
        <a:lstStyle/>
        <a:p>
          <a:endParaRPr lang="en-US" sz="1400" b="1" dirty="0">
            <a:latin typeface="Arial" panose="020B0604020202020204" pitchFamily="34" charset="0"/>
            <a:cs typeface="Arial" panose="020B0604020202020204" pitchFamily="34" charset="0"/>
          </a:endParaRPr>
        </a:p>
      </dgm:t>
    </dgm:pt>
    <dgm:pt modelId="{4B570668-4A29-4B47-B4FF-9214F785BCAC}" type="sibTrans" cxnId="{28A67EE1-28CA-48A0-B280-9802A140F5D3}">
      <dgm:prSet/>
      <dgm:spPr/>
      <dgm:t>
        <a:bodyPr/>
        <a:lstStyle/>
        <a:p>
          <a:endParaRPr lang="en-US" sz="1400" b="1" dirty="0">
            <a:latin typeface="Arial" panose="020B0604020202020204" pitchFamily="34" charset="0"/>
            <a:cs typeface="Arial" panose="020B0604020202020204" pitchFamily="34" charset="0"/>
          </a:endParaRPr>
        </a:p>
      </dgm:t>
    </dgm:pt>
    <dgm:pt modelId="{5E580677-BEF4-4482-8DF1-CF24F3D0538C}">
      <dgm:prSet custT="1"/>
      <dgm:spPr/>
      <dgm:t>
        <a:bodyPr/>
        <a:lstStyle/>
        <a:p>
          <a:pPr marL="449263" indent="-88900"/>
          <a:r>
            <a:rPr lang="id-ID" sz="1400" b="1" dirty="0">
              <a:latin typeface="Arial" panose="020B0604020202020204" pitchFamily="34" charset="0"/>
              <a:cs typeface="Arial" panose="020B0604020202020204" pitchFamily="34" charset="0"/>
            </a:rPr>
            <a:t>PERWIRA JAGA YANG MEMBAWA KAPAL HARUS SELALU WASPADA TERHADAP KONDISI PERAIRAN ALUR YANG SEDANG DILEWATI.</a:t>
          </a:r>
          <a:endParaRPr lang="en-US" sz="1400" b="1" dirty="0">
            <a:latin typeface="Arial" panose="020B0604020202020204" pitchFamily="34" charset="0"/>
            <a:cs typeface="Arial" panose="020B0604020202020204" pitchFamily="34" charset="0"/>
          </a:endParaRPr>
        </a:p>
      </dgm:t>
    </dgm:pt>
    <dgm:pt modelId="{77A06D9B-ADAF-40CA-B5A6-67EAA00B78DF}" type="parTrans" cxnId="{F970895F-F6A8-482D-8D15-0F51FBA4B077}">
      <dgm:prSet/>
      <dgm:spPr/>
      <dgm:t>
        <a:bodyPr/>
        <a:lstStyle/>
        <a:p>
          <a:endParaRPr lang="en-US" sz="1400" b="1" dirty="0">
            <a:latin typeface="Arial" panose="020B0604020202020204" pitchFamily="34" charset="0"/>
            <a:cs typeface="Arial" panose="020B0604020202020204" pitchFamily="34" charset="0"/>
          </a:endParaRPr>
        </a:p>
      </dgm:t>
    </dgm:pt>
    <dgm:pt modelId="{D73FC2E8-EC59-4C19-A3A0-3888C099D634}" type="sibTrans" cxnId="{F970895F-F6A8-482D-8D15-0F51FBA4B077}">
      <dgm:prSet/>
      <dgm:spPr/>
      <dgm:t>
        <a:bodyPr/>
        <a:lstStyle/>
        <a:p>
          <a:endParaRPr lang="en-US" sz="1400" b="1" dirty="0">
            <a:latin typeface="Arial" panose="020B0604020202020204" pitchFamily="34" charset="0"/>
            <a:cs typeface="Arial" panose="020B0604020202020204" pitchFamily="34" charset="0"/>
          </a:endParaRPr>
        </a:p>
      </dgm:t>
    </dgm:pt>
    <dgm:pt modelId="{97019F42-6B67-4663-AFA1-7442EA73674C}" type="pres">
      <dgm:prSet presAssocID="{75211151-AD70-498F-9D7D-4B00E11C029A}" presName="linear" presStyleCnt="0">
        <dgm:presLayoutVars>
          <dgm:animLvl val="lvl"/>
          <dgm:resizeHandles val="exact"/>
        </dgm:presLayoutVars>
      </dgm:prSet>
      <dgm:spPr/>
    </dgm:pt>
    <dgm:pt modelId="{91134CEB-7FAD-45CD-9B71-9DA30468FF72}" type="pres">
      <dgm:prSet presAssocID="{5B502A8B-A289-4354-836E-7CAEF3C2E377}" presName="parentText" presStyleLbl="node1" presStyleIdx="0" presStyleCnt="5">
        <dgm:presLayoutVars>
          <dgm:chMax val="0"/>
          <dgm:bulletEnabled val="1"/>
        </dgm:presLayoutVars>
      </dgm:prSet>
      <dgm:spPr/>
    </dgm:pt>
    <dgm:pt modelId="{6ADCDF7A-572A-41B9-B50E-71F3ABD863A9}" type="pres">
      <dgm:prSet presAssocID="{5B1CDBCB-EF61-4885-AB75-DE15F1E62DB5}" presName="spacer" presStyleCnt="0"/>
      <dgm:spPr/>
    </dgm:pt>
    <dgm:pt modelId="{81D79057-A452-4F7E-8421-388419869424}" type="pres">
      <dgm:prSet presAssocID="{B6EA11F5-3313-4FBE-BFE7-94928DB15908}" presName="parentText" presStyleLbl="node1" presStyleIdx="1" presStyleCnt="5">
        <dgm:presLayoutVars>
          <dgm:chMax val="0"/>
          <dgm:bulletEnabled val="1"/>
        </dgm:presLayoutVars>
      </dgm:prSet>
      <dgm:spPr/>
    </dgm:pt>
    <dgm:pt modelId="{0D229B51-E13A-4D64-B47D-78EB6471A048}" type="pres">
      <dgm:prSet presAssocID="{03DD99C3-F28B-4575-B457-0D6578F587D8}" presName="spacer" presStyleCnt="0"/>
      <dgm:spPr/>
    </dgm:pt>
    <dgm:pt modelId="{C5E745A6-8B05-4B32-AA42-906B374CD5B3}" type="pres">
      <dgm:prSet presAssocID="{2E7BE4B3-C0E9-45D2-BD25-DA3A225034B8}" presName="parentText" presStyleLbl="node1" presStyleIdx="2" presStyleCnt="5">
        <dgm:presLayoutVars>
          <dgm:chMax val="0"/>
          <dgm:bulletEnabled val="1"/>
        </dgm:presLayoutVars>
      </dgm:prSet>
      <dgm:spPr/>
    </dgm:pt>
    <dgm:pt modelId="{82AA98E0-B0F6-4069-956D-321788E86E35}" type="pres">
      <dgm:prSet presAssocID="{40DF2B05-C34A-41CA-86C7-609EF1E197A7}" presName="spacer" presStyleCnt="0"/>
      <dgm:spPr/>
    </dgm:pt>
    <dgm:pt modelId="{70C18B16-6CA6-43AA-A580-55EF9CC98882}" type="pres">
      <dgm:prSet presAssocID="{0DE41BDA-6DFE-4C5E-A73A-92997F425432}" presName="parentText" presStyleLbl="node1" presStyleIdx="3" presStyleCnt="5">
        <dgm:presLayoutVars>
          <dgm:chMax val="0"/>
          <dgm:bulletEnabled val="1"/>
        </dgm:presLayoutVars>
      </dgm:prSet>
      <dgm:spPr/>
    </dgm:pt>
    <dgm:pt modelId="{6B944E12-32A9-47CA-92CE-66022D468E74}" type="pres">
      <dgm:prSet presAssocID="{0DE41BDA-6DFE-4C5E-A73A-92997F425432}" presName="childText" presStyleLbl="revTx" presStyleIdx="0" presStyleCnt="2">
        <dgm:presLayoutVars>
          <dgm:bulletEnabled val="1"/>
        </dgm:presLayoutVars>
      </dgm:prSet>
      <dgm:spPr/>
    </dgm:pt>
    <dgm:pt modelId="{90F1C902-15F1-437C-83F2-6B1F4C9F728D}" type="pres">
      <dgm:prSet presAssocID="{99173881-D783-44E8-A3E2-D7AAAF6BC2D6}" presName="parentText" presStyleLbl="node1" presStyleIdx="4" presStyleCnt="5">
        <dgm:presLayoutVars>
          <dgm:chMax val="0"/>
          <dgm:bulletEnabled val="1"/>
        </dgm:presLayoutVars>
      </dgm:prSet>
      <dgm:spPr/>
    </dgm:pt>
    <dgm:pt modelId="{0820B0A6-435B-4964-93B6-E4C755C9160C}" type="pres">
      <dgm:prSet presAssocID="{99173881-D783-44E8-A3E2-D7AAAF6BC2D6}" presName="childText" presStyleLbl="revTx" presStyleIdx="1" presStyleCnt="2">
        <dgm:presLayoutVars>
          <dgm:bulletEnabled val="1"/>
        </dgm:presLayoutVars>
      </dgm:prSet>
      <dgm:spPr/>
    </dgm:pt>
  </dgm:ptLst>
  <dgm:cxnLst>
    <dgm:cxn modelId="{6C5F1104-332B-407E-BFB7-E6E9728EDD1A}" type="presOf" srcId="{5B502A8B-A289-4354-836E-7CAEF3C2E377}" destId="{91134CEB-7FAD-45CD-9B71-9DA30468FF72}" srcOrd="0" destOrd="0" presId="urn:microsoft.com/office/officeart/2005/8/layout/vList2"/>
    <dgm:cxn modelId="{CC2AA315-F084-49BE-B57B-797FC2B85244}" srcId="{1CCE8252-51EB-4134-B686-F80219BD95BE}" destId="{C0EB66E9-89CA-41C4-8E1E-192734386F83}" srcOrd="0" destOrd="0" parTransId="{AA816C73-31B8-4590-8A49-5FFA6DFE4295}" sibTransId="{392A6A94-F4EB-454E-95FB-3FBAE4D01FF5}"/>
    <dgm:cxn modelId="{A7291D25-0874-496B-BC25-6D8061170B29}" type="presOf" srcId="{B6EA11F5-3313-4FBE-BFE7-94928DB15908}" destId="{81D79057-A452-4F7E-8421-388419869424}" srcOrd="0" destOrd="0" presId="urn:microsoft.com/office/officeart/2005/8/layout/vList2"/>
    <dgm:cxn modelId="{5B02222E-1C66-4CF0-B9A3-C1B516E5C14E}" type="presOf" srcId="{A70D52B5-D7F2-4561-A781-52686D316241}" destId="{0820B0A6-435B-4964-93B6-E4C755C9160C}" srcOrd="0" destOrd="1" presId="urn:microsoft.com/office/officeart/2005/8/layout/vList2"/>
    <dgm:cxn modelId="{95A10C30-BF3A-4EBC-AC2B-6109A1EDC78C}" srcId="{99173881-D783-44E8-A3E2-D7AAAF6BC2D6}" destId="{1CCE8252-51EB-4134-B686-F80219BD95BE}" srcOrd="2" destOrd="0" parTransId="{969CA180-96E6-45CF-BDD3-4F90E46BC3B8}" sibTransId="{7E19C79A-C827-4DB9-9C4A-CB6CF72E8D9E}"/>
    <dgm:cxn modelId="{059BC637-FE0F-4C55-A07E-33853F5520EE}" srcId="{75211151-AD70-498F-9D7D-4B00E11C029A}" destId="{99173881-D783-44E8-A3E2-D7AAAF6BC2D6}" srcOrd="4" destOrd="0" parTransId="{3A7A177B-3D3A-47F6-91BE-25121EBD4036}" sibTransId="{865414AB-8019-4D35-B3B9-7E13DEC7F4C8}"/>
    <dgm:cxn modelId="{490DEE3D-C291-45D9-9EDD-06FC03A3EE93}" srcId="{75211151-AD70-498F-9D7D-4B00E11C029A}" destId="{0DE41BDA-6DFE-4C5E-A73A-92997F425432}" srcOrd="3" destOrd="0" parTransId="{59C20101-E633-4440-830E-D4E08168F752}" sibTransId="{438563D0-EB8A-4427-9DCC-BAB386A2F3BB}"/>
    <dgm:cxn modelId="{F970895F-F6A8-482D-8D15-0F51FBA4B077}" srcId="{1CCE8252-51EB-4134-B686-F80219BD95BE}" destId="{5E580677-BEF4-4482-8DF1-CF24F3D0538C}" srcOrd="3" destOrd="0" parTransId="{77A06D9B-ADAF-40CA-B5A6-67EAA00B78DF}" sibTransId="{D73FC2E8-EC59-4C19-A3A0-3888C099D634}"/>
    <dgm:cxn modelId="{0D206D65-0B70-4D30-A1AE-1379FB240187}" type="presOf" srcId="{5E580677-BEF4-4482-8DF1-CF24F3D0538C}" destId="{0820B0A6-435B-4964-93B6-E4C755C9160C}" srcOrd="0" destOrd="6" presId="urn:microsoft.com/office/officeart/2005/8/layout/vList2"/>
    <dgm:cxn modelId="{91189645-7651-454A-B8D9-6A72DD42745D}" srcId="{75211151-AD70-498F-9D7D-4B00E11C029A}" destId="{5B502A8B-A289-4354-836E-7CAEF3C2E377}" srcOrd="0" destOrd="0" parTransId="{BB7C449A-A976-4000-A937-3A0ABF9E7ABE}" sibTransId="{5B1CDBCB-EF61-4885-AB75-DE15F1E62DB5}"/>
    <dgm:cxn modelId="{B0B5D367-845A-4F8A-BB1B-31F1F870896D}" srcId="{75211151-AD70-498F-9D7D-4B00E11C029A}" destId="{B6EA11F5-3313-4FBE-BFE7-94928DB15908}" srcOrd="1" destOrd="0" parTransId="{EE879AB9-C75E-42C3-A92F-801D099D0643}" sibTransId="{03DD99C3-F28B-4575-B457-0D6578F587D8}"/>
    <dgm:cxn modelId="{FAF44F4D-EC8E-4C6E-B8D8-F81246379C51}" type="presOf" srcId="{1CCE8252-51EB-4134-B686-F80219BD95BE}" destId="{0820B0A6-435B-4964-93B6-E4C755C9160C}" srcOrd="0" destOrd="2" presId="urn:microsoft.com/office/officeart/2005/8/layout/vList2"/>
    <dgm:cxn modelId="{E9A00C4F-DCAD-41BF-BB98-ADBB8B0467CD}" type="presOf" srcId="{0DE41BDA-6DFE-4C5E-A73A-92997F425432}" destId="{70C18B16-6CA6-43AA-A580-55EF9CC98882}" srcOrd="0" destOrd="0" presId="urn:microsoft.com/office/officeart/2005/8/layout/vList2"/>
    <dgm:cxn modelId="{7B0A9F70-54C7-4417-9563-C26914F90EF5}" type="presOf" srcId="{75211151-AD70-498F-9D7D-4B00E11C029A}" destId="{97019F42-6B67-4663-AFA1-7442EA73674C}" srcOrd="0" destOrd="0" presId="urn:microsoft.com/office/officeart/2005/8/layout/vList2"/>
    <dgm:cxn modelId="{15149275-7102-4FCC-9AD8-F2D253BE6EEA}" type="presOf" srcId="{3084E31E-0A56-47D4-9840-09BF2716EF7A}" destId="{6B944E12-32A9-47CA-92CE-66022D468E74}" srcOrd="0" destOrd="2" presId="urn:microsoft.com/office/officeart/2005/8/layout/vList2"/>
    <dgm:cxn modelId="{3B7B7859-8B32-4FF4-816C-751E271DE04D}" type="presOf" srcId="{3C2986DB-E687-4A29-9A54-7C2AA1D78B0A}" destId="{0820B0A6-435B-4964-93B6-E4C755C9160C}" srcOrd="0" destOrd="0" presId="urn:microsoft.com/office/officeart/2005/8/layout/vList2"/>
    <dgm:cxn modelId="{A2DF3B88-DB00-4EDE-89F1-60EFFF4A5AEC}" type="presOf" srcId="{2B457EAF-3ACD-4F78-B2D9-20A76C22F23F}" destId="{6B944E12-32A9-47CA-92CE-66022D468E74}" srcOrd="0" destOrd="1" presId="urn:microsoft.com/office/officeart/2005/8/layout/vList2"/>
    <dgm:cxn modelId="{83E8C988-4DA2-4981-A73E-6A9D0BF73748}" type="presOf" srcId="{C0EB66E9-89CA-41C4-8E1E-192734386F83}" destId="{0820B0A6-435B-4964-93B6-E4C755C9160C}" srcOrd="0" destOrd="3" presId="urn:microsoft.com/office/officeart/2005/8/layout/vList2"/>
    <dgm:cxn modelId="{B5CA079E-6FE7-4594-8EF7-FD9387B170AA}" srcId="{1CCE8252-51EB-4134-B686-F80219BD95BE}" destId="{4FEAE53A-C26C-4A53-9670-C2BCE4E54F17}" srcOrd="1" destOrd="0" parTransId="{C0E00831-8609-4B26-91F1-CCBDE3FAC450}" sibTransId="{B82E8773-CEBF-4A1A-A51F-7FDA87DCB4B4}"/>
    <dgm:cxn modelId="{ECC8CFBC-28BC-41C4-A4AB-8F0903BDD041}" type="presOf" srcId="{4FEAE53A-C26C-4A53-9670-C2BCE4E54F17}" destId="{0820B0A6-435B-4964-93B6-E4C755C9160C}" srcOrd="0" destOrd="4" presId="urn:microsoft.com/office/officeart/2005/8/layout/vList2"/>
    <dgm:cxn modelId="{875264C5-EE1B-4DB6-81AF-72A416E51DD7}" srcId="{0DE41BDA-6DFE-4C5E-A73A-92997F425432}" destId="{A0FEE74F-C79B-4BD6-9112-5C64C8F13831}" srcOrd="0" destOrd="0" parTransId="{9F3A1F03-4727-46AE-8B2A-9FA73C34E946}" sibTransId="{874F6A67-E86C-443E-ABB6-E961CDB290D2}"/>
    <dgm:cxn modelId="{88E140C7-0E44-4B04-829C-229A2C6C6254}" srcId="{99173881-D783-44E8-A3E2-D7AAAF6BC2D6}" destId="{A70D52B5-D7F2-4561-A781-52686D316241}" srcOrd="1" destOrd="0" parTransId="{59526B90-A709-4E9A-8D8E-0880B66ECE51}" sibTransId="{B4C2BFB1-F6F9-4A8B-96C6-78B4597394B3}"/>
    <dgm:cxn modelId="{70844EC9-E603-4D88-90A7-1FD9E535BAE9}" type="presOf" srcId="{A0FEE74F-C79B-4BD6-9112-5C64C8F13831}" destId="{6B944E12-32A9-47CA-92CE-66022D468E74}" srcOrd="0" destOrd="0" presId="urn:microsoft.com/office/officeart/2005/8/layout/vList2"/>
    <dgm:cxn modelId="{97CB82CC-24FA-4EE7-95A3-D54DBBAD8F96}" srcId="{99173881-D783-44E8-A3E2-D7AAAF6BC2D6}" destId="{3C2986DB-E687-4A29-9A54-7C2AA1D78B0A}" srcOrd="0" destOrd="0" parTransId="{D21454BA-0D13-49A2-A5DB-56CD1136C011}" sibTransId="{2A80B092-B2FE-454F-9293-F119E4A09C1B}"/>
    <dgm:cxn modelId="{DE163FD0-82A9-4EB5-B19D-4A52DC18D5A3}" srcId="{75211151-AD70-498F-9D7D-4B00E11C029A}" destId="{2E7BE4B3-C0E9-45D2-BD25-DA3A225034B8}" srcOrd="2" destOrd="0" parTransId="{B1BC5E52-7EF1-4922-9D8B-2A11F0210B60}" sibTransId="{40DF2B05-C34A-41CA-86C7-609EF1E197A7}"/>
    <dgm:cxn modelId="{B7B7B0D7-732D-48C5-B2F1-41760EE04BC1}" type="presOf" srcId="{1904354A-D82F-4592-8564-6DE6AF6C6BD3}" destId="{0820B0A6-435B-4964-93B6-E4C755C9160C}" srcOrd="0" destOrd="5" presId="urn:microsoft.com/office/officeart/2005/8/layout/vList2"/>
    <dgm:cxn modelId="{28A67EE1-28CA-48A0-B280-9802A140F5D3}" srcId="{1CCE8252-51EB-4134-B686-F80219BD95BE}" destId="{1904354A-D82F-4592-8564-6DE6AF6C6BD3}" srcOrd="2" destOrd="0" parTransId="{110FF42F-B5CF-49CB-8E36-6CFD76324ACA}" sibTransId="{4B570668-4A29-4B47-B4FF-9214F785BCAC}"/>
    <dgm:cxn modelId="{BD79B2E1-1C94-4422-946C-6D1B32962886}" type="presOf" srcId="{99173881-D783-44E8-A3E2-D7AAAF6BC2D6}" destId="{90F1C902-15F1-437C-83F2-6B1F4C9F728D}" srcOrd="0" destOrd="0" presId="urn:microsoft.com/office/officeart/2005/8/layout/vList2"/>
    <dgm:cxn modelId="{478729EC-788C-45A9-B9EE-B477E63CDDE1}" type="presOf" srcId="{2E7BE4B3-C0E9-45D2-BD25-DA3A225034B8}" destId="{C5E745A6-8B05-4B32-AA42-906B374CD5B3}" srcOrd="0" destOrd="0" presId="urn:microsoft.com/office/officeart/2005/8/layout/vList2"/>
    <dgm:cxn modelId="{1DCFCDF2-2D8D-40DB-B74E-AE4BF2A2B4AB}" srcId="{0DE41BDA-6DFE-4C5E-A73A-92997F425432}" destId="{3084E31E-0A56-47D4-9840-09BF2716EF7A}" srcOrd="2" destOrd="0" parTransId="{E3AF3DFF-8D74-4F43-AA9A-204B385A7003}" sibTransId="{667B9C3C-13D6-4C16-AD95-FFC6F89DBB40}"/>
    <dgm:cxn modelId="{85036BFD-C7F2-4282-89CE-0816E35BEE39}" srcId="{0DE41BDA-6DFE-4C5E-A73A-92997F425432}" destId="{2B457EAF-3ACD-4F78-B2D9-20A76C22F23F}" srcOrd="1" destOrd="0" parTransId="{ACE02383-7958-416F-BCB6-EFB8956AB7C9}" sibTransId="{7CFD5ECC-9B24-41B7-B00F-646AE912EA5E}"/>
    <dgm:cxn modelId="{F9616DEC-7EA6-417B-B041-6FBF9D96B215}" type="presParOf" srcId="{97019F42-6B67-4663-AFA1-7442EA73674C}" destId="{91134CEB-7FAD-45CD-9B71-9DA30468FF72}" srcOrd="0" destOrd="0" presId="urn:microsoft.com/office/officeart/2005/8/layout/vList2"/>
    <dgm:cxn modelId="{A9408820-4DBB-494D-B86A-FF85C3170201}" type="presParOf" srcId="{97019F42-6B67-4663-AFA1-7442EA73674C}" destId="{6ADCDF7A-572A-41B9-B50E-71F3ABD863A9}" srcOrd="1" destOrd="0" presId="urn:microsoft.com/office/officeart/2005/8/layout/vList2"/>
    <dgm:cxn modelId="{C86569AA-F767-40B4-A5ED-3DD8AC68ABEC}" type="presParOf" srcId="{97019F42-6B67-4663-AFA1-7442EA73674C}" destId="{81D79057-A452-4F7E-8421-388419869424}" srcOrd="2" destOrd="0" presId="urn:microsoft.com/office/officeart/2005/8/layout/vList2"/>
    <dgm:cxn modelId="{85369BC7-EBB9-4214-8A2F-04495B7FEF2E}" type="presParOf" srcId="{97019F42-6B67-4663-AFA1-7442EA73674C}" destId="{0D229B51-E13A-4D64-B47D-78EB6471A048}" srcOrd="3" destOrd="0" presId="urn:microsoft.com/office/officeart/2005/8/layout/vList2"/>
    <dgm:cxn modelId="{F9C85D17-364F-40E5-9DA0-FF691AE2D4B9}" type="presParOf" srcId="{97019F42-6B67-4663-AFA1-7442EA73674C}" destId="{C5E745A6-8B05-4B32-AA42-906B374CD5B3}" srcOrd="4" destOrd="0" presId="urn:microsoft.com/office/officeart/2005/8/layout/vList2"/>
    <dgm:cxn modelId="{8145EFA9-B6AE-4A50-8A3F-7E985A08F303}" type="presParOf" srcId="{97019F42-6B67-4663-AFA1-7442EA73674C}" destId="{82AA98E0-B0F6-4069-956D-321788E86E35}" srcOrd="5" destOrd="0" presId="urn:microsoft.com/office/officeart/2005/8/layout/vList2"/>
    <dgm:cxn modelId="{00AC0398-8BDD-452B-849B-077777E5277E}" type="presParOf" srcId="{97019F42-6B67-4663-AFA1-7442EA73674C}" destId="{70C18B16-6CA6-43AA-A580-55EF9CC98882}" srcOrd="6" destOrd="0" presId="urn:microsoft.com/office/officeart/2005/8/layout/vList2"/>
    <dgm:cxn modelId="{3583188E-843E-4E30-83C5-8B716F4F823F}" type="presParOf" srcId="{97019F42-6B67-4663-AFA1-7442EA73674C}" destId="{6B944E12-32A9-47CA-92CE-66022D468E74}" srcOrd="7" destOrd="0" presId="urn:microsoft.com/office/officeart/2005/8/layout/vList2"/>
    <dgm:cxn modelId="{61B82F3E-7A56-4F0B-B26B-812740D01ACE}" type="presParOf" srcId="{97019F42-6B67-4663-AFA1-7442EA73674C}" destId="{90F1C902-15F1-437C-83F2-6B1F4C9F728D}" srcOrd="8" destOrd="0" presId="urn:microsoft.com/office/officeart/2005/8/layout/vList2"/>
    <dgm:cxn modelId="{57B23EA8-A71D-4328-8B88-911F96EF002E}" type="presParOf" srcId="{97019F42-6B67-4663-AFA1-7442EA73674C}" destId="{0820B0A6-435B-4964-93B6-E4C755C9160C}"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F9C2E9-F52A-428F-B21C-016119F7F6CA}" type="doc">
      <dgm:prSet loTypeId="urn:microsoft.com/office/officeart/2005/8/layout/hierarchy2" loCatId="hierarchy" qsTypeId="urn:microsoft.com/office/officeart/2005/8/quickstyle/3d3" qsCatId="3D" csTypeId="urn:microsoft.com/office/officeart/2005/8/colors/colorful4" csCatId="colorful" phldr="1"/>
      <dgm:spPr/>
      <dgm:t>
        <a:bodyPr/>
        <a:lstStyle/>
        <a:p>
          <a:endParaRPr lang="en-US"/>
        </a:p>
      </dgm:t>
    </dgm:pt>
    <dgm:pt modelId="{7B827B76-B20A-4763-B9BB-3361887B90F9}">
      <dgm:prSet/>
      <dgm:spPr/>
      <dgm:t>
        <a:bodyPr/>
        <a:lstStyle/>
        <a:p>
          <a:r>
            <a:rPr lang="en-US" b="1" i="0" dirty="0"/>
            <a:t>PROFESIONALISME PAGA</a:t>
          </a:r>
          <a:endParaRPr lang="en-US" dirty="0"/>
        </a:p>
      </dgm:t>
    </dgm:pt>
    <dgm:pt modelId="{AC4A78AA-B101-4267-8F3F-554D391EFE2C}" type="parTrans" cxnId="{591170A7-9C7E-4F29-BDC0-DCCA9574153F}">
      <dgm:prSet/>
      <dgm:spPr/>
      <dgm:t>
        <a:bodyPr/>
        <a:lstStyle/>
        <a:p>
          <a:endParaRPr lang="en-US"/>
        </a:p>
      </dgm:t>
    </dgm:pt>
    <dgm:pt modelId="{3D314D2F-63B4-4C5D-B246-CA143F2B051A}" type="sibTrans" cxnId="{591170A7-9C7E-4F29-BDC0-DCCA9574153F}">
      <dgm:prSet/>
      <dgm:spPr/>
      <dgm:t>
        <a:bodyPr/>
        <a:lstStyle/>
        <a:p>
          <a:endParaRPr lang="en-US"/>
        </a:p>
      </dgm:t>
    </dgm:pt>
    <dgm:pt modelId="{1C62AFF2-F440-47C8-B634-1A40850D0BC7}">
      <dgm:prSet/>
      <dgm:spPr/>
      <dgm:t>
        <a:bodyPr/>
        <a:lstStyle/>
        <a:p>
          <a:r>
            <a:rPr lang="en-US" b="1" i="0" dirty="0">
              <a:solidFill>
                <a:schemeClr val="bg1"/>
              </a:solidFill>
            </a:rPr>
            <a:t>PAGA LAUT</a:t>
          </a:r>
          <a:endParaRPr lang="en-US" dirty="0">
            <a:solidFill>
              <a:schemeClr val="bg1"/>
            </a:solidFill>
          </a:endParaRPr>
        </a:p>
      </dgm:t>
    </dgm:pt>
    <dgm:pt modelId="{3F664091-433C-463D-9215-70B93946B465}" type="parTrans" cxnId="{EEA74E87-E695-4D19-A2D3-BD8D4C49728C}">
      <dgm:prSet/>
      <dgm:spPr/>
      <dgm:t>
        <a:bodyPr/>
        <a:lstStyle/>
        <a:p>
          <a:endParaRPr lang="en-US"/>
        </a:p>
      </dgm:t>
    </dgm:pt>
    <dgm:pt modelId="{8AF03524-A796-456A-8F80-23C9B9F7908D}" type="sibTrans" cxnId="{EEA74E87-E695-4D19-A2D3-BD8D4C49728C}">
      <dgm:prSet/>
      <dgm:spPr/>
      <dgm:t>
        <a:bodyPr/>
        <a:lstStyle/>
        <a:p>
          <a:endParaRPr lang="en-US"/>
        </a:p>
      </dgm:t>
    </dgm:pt>
    <dgm:pt modelId="{46CE2A4D-35D4-443C-A37E-F1CC8107EF51}">
      <dgm:prSet custT="1"/>
      <dgm:spPr/>
      <dgm:t>
        <a:bodyPr/>
        <a:lstStyle/>
        <a:p>
          <a:r>
            <a:rPr lang="en-US" sz="2800" b="1" i="0" dirty="0">
              <a:solidFill>
                <a:schemeClr val="bg1"/>
              </a:solidFill>
            </a:rPr>
            <a:t>PAGA DARAT</a:t>
          </a:r>
          <a:endParaRPr lang="en-US" sz="2800" dirty="0">
            <a:solidFill>
              <a:schemeClr val="bg1"/>
            </a:solidFill>
          </a:endParaRPr>
        </a:p>
      </dgm:t>
    </dgm:pt>
    <dgm:pt modelId="{DA451D36-9773-4424-B727-BEF0E7F93B0F}" type="parTrans" cxnId="{F537A553-57FE-48DA-A0DB-556D6974E2CA}">
      <dgm:prSet/>
      <dgm:spPr/>
      <dgm:t>
        <a:bodyPr/>
        <a:lstStyle/>
        <a:p>
          <a:endParaRPr lang="en-US"/>
        </a:p>
      </dgm:t>
    </dgm:pt>
    <dgm:pt modelId="{40DDD777-58A9-4DCA-B6C4-999702E236C9}" type="sibTrans" cxnId="{F537A553-57FE-48DA-A0DB-556D6974E2CA}">
      <dgm:prSet/>
      <dgm:spPr/>
      <dgm:t>
        <a:bodyPr/>
        <a:lstStyle/>
        <a:p>
          <a:endParaRPr lang="en-US"/>
        </a:p>
      </dgm:t>
    </dgm:pt>
    <dgm:pt modelId="{2CE52BA5-941F-4A16-8167-0CCAE27ED2CD}" type="pres">
      <dgm:prSet presAssocID="{30F9C2E9-F52A-428F-B21C-016119F7F6CA}" presName="diagram" presStyleCnt="0">
        <dgm:presLayoutVars>
          <dgm:chPref val="1"/>
          <dgm:dir/>
          <dgm:animOne val="branch"/>
          <dgm:animLvl val="lvl"/>
          <dgm:resizeHandles val="exact"/>
        </dgm:presLayoutVars>
      </dgm:prSet>
      <dgm:spPr/>
    </dgm:pt>
    <dgm:pt modelId="{19DFD62D-6D7C-4FF2-9441-046878AC326E}" type="pres">
      <dgm:prSet presAssocID="{7B827B76-B20A-4763-B9BB-3361887B90F9}" presName="root1" presStyleCnt="0"/>
      <dgm:spPr/>
    </dgm:pt>
    <dgm:pt modelId="{AFC20B8B-FF72-4A08-A6DE-14814C5CB790}" type="pres">
      <dgm:prSet presAssocID="{7B827B76-B20A-4763-B9BB-3361887B90F9}" presName="LevelOneTextNode" presStyleLbl="node0" presStyleIdx="0" presStyleCnt="1" custScaleX="147039" custLinFactNeighborX="-23676" custLinFactNeighborY="4082">
        <dgm:presLayoutVars>
          <dgm:chPref val="3"/>
        </dgm:presLayoutVars>
      </dgm:prSet>
      <dgm:spPr/>
    </dgm:pt>
    <dgm:pt modelId="{D88AE08F-B5A1-4227-9379-BBF6A39D8F10}" type="pres">
      <dgm:prSet presAssocID="{7B827B76-B20A-4763-B9BB-3361887B90F9}" presName="level2hierChild" presStyleCnt="0"/>
      <dgm:spPr/>
    </dgm:pt>
    <dgm:pt modelId="{F2EDB7EA-7C2E-4DEB-82ED-ED5C4B008B4B}" type="pres">
      <dgm:prSet presAssocID="{3F664091-433C-463D-9215-70B93946B465}" presName="conn2-1" presStyleLbl="parChTrans1D2" presStyleIdx="0" presStyleCnt="2"/>
      <dgm:spPr/>
    </dgm:pt>
    <dgm:pt modelId="{8C1DB471-CE27-4A53-8C53-4FD94C65969E}" type="pres">
      <dgm:prSet presAssocID="{3F664091-433C-463D-9215-70B93946B465}" presName="connTx" presStyleLbl="parChTrans1D2" presStyleIdx="0" presStyleCnt="2"/>
      <dgm:spPr/>
    </dgm:pt>
    <dgm:pt modelId="{E90D0C15-90F7-4328-804E-C1329BAEDE47}" type="pres">
      <dgm:prSet presAssocID="{1C62AFF2-F440-47C8-B634-1A40850D0BC7}" presName="root2" presStyleCnt="0"/>
      <dgm:spPr/>
    </dgm:pt>
    <dgm:pt modelId="{32521CD8-BFE5-46A5-9687-E0E974A19740}" type="pres">
      <dgm:prSet presAssocID="{1C62AFF2-F440-47C8-B634-1A40850D0BC7}" presName="LevelTwoTextNode" presStyleLbl="node2" presStyleIdx="0" presStyleCnt="2">
        <dgm:presLayoutVars>
          <dgm:chPref val="3"/>
        </dgm:presLayoutVars>
      </dgm:prSet>
      <dgm:spPr/>
    </dgm:pt>
    <dgm:pt modelId="{E3E098E5-26AA-41ED-9EA3-D5BC77C1B0B4}" type="pres">
      <dgm:prSet presAssocID="{1C62AFF2-F440-47C8-B634-1A40850D0BC7}" presName="level3hierChild" presStyleCnt="0"/>
      <dgm:spPr/>
    </dgm:pt>
    <dgm:pt modelId="{F01E4AFE-B9A6-42DD-ADAF-280085262BF1}" type="pres">
      <dgm:prSet presAssocID="{DA451D36-9773-4424-B727-BEF0E7F93B0F}" presName="conn2-1" presStyleLbl="parChTrans1D2" presStyleIdx="1" presStyleCnt="2"/>
      <dgm:spPr/>
    </dgm:pt>
    <dgm:pt modelId="{19E6845A-737C-4A05-8E0B-0218E7865BEB}" type="pres">
      <dgm:prSet presAssocID="{DA451D36-9773-4424-B727-BEF0E7F93B0F}" presName="connTx" presStyleLbl="parChTrans1D2" presStyleIdx="1" presStyleCnt="2"/>
      <dgm:spPr/>
    </dgm:pt>
    <dgm:pt modelId="{99FF6BEA-5133-4F65-9ECB-BEAC73438A84}" type="pres">
      <dgm:prSet presAssocID="{46CE2A4D-35D4-443C-A37E-F1CC8107EF51}" presName="root2" presStyleCnt="0"/>
      <dgm:spPr/>
    </dgm:pt>
    <dgm:pt modelId="{599CE7A5-1688-4F5A-83AB-7D58C252873A}" type="pres">
      <dgm:prSet presAssocID="{46CE2A4D-35D4-443C-A37E-F1CC8107EF51}" presName="LevelTwoTextNode" presStyleLbl="node2" presStyleIdx="1" presStyleCnt="2">
        <dgm:presLayoutVars>
          <dgm:chPref val="3"/>
        </dgm:presLayoutVars>
      </dgm:prSet>
      <dgm:spPr/>
    </dgm:pt>
    <dgm:pt modelId="{688E6976-88DE-43C2-B632-A4A65EAB7543}" type="pres">
      <dgm:prSet presAssocID="{46CE2A4D-35D4-443C-A37E-F1CC8107EF51}" presName="level3hierChild" presStyleCnt="0"/>
      <dgm:spPr/>
    </dgm:pt>
  </dgm:ptLst>
  <dgm:cxnLst>
    <dgm:cxn modelId="{4D6F1911-00F0-4938-9BF6-997A6D875CD3}" type="presOf" srcId="{3F664091-433C-463D-9215-70B93946B465}" destId="{F2EDB7EA-7C2E-4DEB-82ED-ED5C4B008B4B}" srcOrd="0" destOrd="0" presId="urn:microsoft.com/office/officeart/2005/8/layout/hierarchy2"/>
    <dgm:cxn modelId="{A7C21E36-1055-471B-AAAE-4609928A2FBE}" type="presOf" srcId="{1C62AFF2-F440-47C8-B634-1A40850D0BC7}" destId="{32521CD8-BFE5-46A5-9687-E0E974A19740}" srcOrd="0" destOrd="0" presId="urn:microsoft.com/office/officeart/2005/8/layout/hierarchy2"/>
    <dgm:cxn modelId="{F537A553-57FE-48DA-A0DB-556D6974E2CA}" srcId="{7B827B76-B20A-4763-B9BB-3361887B90F9}" destId="{46CE2A4D-35D4-443C-A37E-F1CC8107EF51}" srcOrd="1" destOrd="0" parTransId="{DA451D36-9773-4424-B727-BEF0E7F93B0F}" sibTransId="{40DDD777-58A9-4DCA-B6C4-999702E236C9}"/>
    <dgm:cxn modelId="{82290584-9804-4730-9311-E375E08C49FF}" type="presOf" srcId="{30F9C2E9-F52A-428F-B21C-016119F7F6CA}" destId="{2CE52BA5-941F-4A16-8167-0CCAE27ED2CD}" srcOrd="0" destOrd="0" presId="urn:microsoft.com/office/officeart/2005/8/layout/hierarchy2"/>
    <dgm:cxn modelId="{EEA74E87-E695-4D19-A2D3-BD8D4C49728C}" srcId="{7B827B76-B20A-4763-B9BB-3361887B90F9}" destId="{1C62AFF2-F440-47C8-B634-1A40850D0BC7}" srcOrd="0" destOrd="0" parTransId="{3F664091-433C-463D-9215-70B93946B465}" sibTransId="{8AF03524-A796-456A-8F80-23C9B9F7908D}"/>
    <dgm:cxn modelId="{9E247A8A-27CC-4A89-86E2-2A1B9E0CCE80}" type="presOf" srcId="{3F664091-433C-463D-9215-70B93946B465}" destId="{8C1DB471-CE27-4A53-8C53-4FD94C65969E}" srcOrd="1" destOrd="0" presId="urn:microsoft.com/office/officeart/2005/8/layout/hierarchy2"/>
    <dgm:cxn modelId="{591170A7-9C7E-4F29-BDC0-DCCA9574153F}" srcId="{30F9C2E9-F52A-428F-B21C-016119F7F6CA}" destId="{7B827B76-B20A-4763-B9BB-3361887B90F9}" srcOrd="0" destOrd="0" parTransId="{AC4A78AA-B101-4267-8F3F-554D391EFE2C}" sibTransId="{3D314D2F-63B4-4C5D-B246-CA143F2B051A}"/>
    <dgm:cxn modelId="{176BA2B0-FA9D-4B81-98C6-697B72B59D23}" type="presOf" srcId="{7B827B76-B20A-4763-B9BB-3361887B90F9}" destId="{AFC20B8B-FF72-4A08-A6DE-14814C5CB790}" srcOrd="0" destOrd="0" presId="urn:microsoft.com/office/officeart/2005/8/layout/hierarchy2"/>
    <dgm:cxn modelId="{0B7392BF-D394-4314-9B4E-1BB367363777}" type="presOf" srcId="{DA451D36-9773-4424-B727-BEF0E7F93B0F}" destId="{19E6845A-737C-4A05-8E0B-0218E7865BEB}" srcOrd="1" destOrd="0" presId="urn:microsoft.com/office/officeart/2005/8/layout/hierarchy2"/>
    <dgm:cxn modelId="{0561C7DB-5B0B-4075-9668-ACB4C4B88E69}" type="presOf" srcId="{DA451D36-9773-4424-B727-BEF0E7F93B0F}" destId="{F01E4AFE-B9A6-42DD-ADAF-280085262BF1}" srcOrd="0" destOrd="0" presId="urn:microsoft.com/office/officeart/2005/8/layout/hierarchy2"/>
    <dgm:cxn modelId="{238118FA-6EA2-4C9D-8050-400D423ACE39}" type="presOf" srcId="{46CE2A4D-35D4-443C-A37E-F1CC8107EF51}" destId="{599CE7A5-1688-4F5A-83AB-7D58C252873A}" srcOrd="0" destOrd="0" presId="urn:microsoft.com/office/officeart/2005/8/layout/hierarchy2"/>
    <dgm:cxn modelId="{42AC40A4-3F27-41DF-8A46-AD083B39D86C}" type="presParOf" srcId="{2CE52BA5-941F-4A16-8167-0CCAE27ED2CD}" destId="{19DFD62D-6D7C-4FF2-9441-046878AC326E}" srcOrd="0" destOrd="0" presId="urn:microsoft.com/office/officeart/2005/8/layout/hierarchy2"/>
    <dgm:cxn modelId="{0D4FEDB0-6DEF-4D8F-914B-4357782FAC31}" type="presParOf" srcId="{19DFD62D-6D7C-4FF2-9441-046878AC326E}" destId="{AFC20B8B-FF72-4A08-A6DE-14814C5CB790}" srcOrd="0" destOrd="0" presId="urn:microsoft.com/office/officeart/2005/8/layout/hierarchy2"/>
    <dgm:cxn modelId="{7152D1C5-C221-4282-B0CE-D0BC18C7DA2E}" type="presParOf" srcId="{19DFD62D-6D7C-4FF2-9441-046878AC326E}" destId="{D88AE08F-B5A1-4227-9379-BBF6A39D8F10}" srcOrd="1" destOrd="0" presId="urn:microsoft.com/office/officeart/2005/8/layout/hierarchy2"/>
    <dgm:cxn modelId="{03BE4620-D9DD-4754-A4BD-309FD783AFF0}" type="presParOf" srcId="{D88AE08F-B5A1-4227-9379-BBF6A39D8F10}" destId="{F2EDB7EA-7C2E-4DEB-82ED-ED5C4B008B4B}" srcOrd="0" destOrd="0" presId="urn:microsoft.com/office/officeart/2005/8/layout/hierarchy2"/>
    <dgm:cxn modelId="{6E3B3BB4-00E7-45DA-9F6D-730758D61D8C}" type="presParOf" srcId="{F2EDB7EA-7C2E-4DEB-82ED-ED5C4B008B4B}" destId="{8C1DB471-CE27-4A53-8C53-4FD94C65969E}" srcOrd="0" destOrd="0" presId="urn:microsoft.com/office/officeart/2005/8/layout/hierarchy2"/>
    <dgm:cxn modelId="{BEDBBEB1-44BD-418D-B690-A9FA895CFBCB}" type="presParOf" srcId="{D88AE08F-B5A1-4227-9379-BBF6A39D8F10}" destId="{E90D0C15-90F7-4328-804E-C1329BAEDE47}" srcOrd="1" destOrd="0" presId="urn:microsoft.com/office/officeart/2005/8/layout/hierarchy2"/>
    <dgm:cxn modelId="{AE78CA51-2476-41B4-832A-B74C32208660}" type="presParOf" srcId="{E90D0C15-90F7-4328-804E-C1329BAEDE47}" destId="{32521CD8-BFE5-46A5-9687-E0E974A19740}" srcOrd="0" destOrd="0" presId="urn:microsoft.com/office/officeart/2005/8/layout/hierarchy2"/>
    <dgm:cxn modelId="{DAE7AEE6-F229-417E-8646-9114F93EA98D}" type="presParOf" srcId="{E90D0C15-90F7-4328-804E-C1329BAEDE47}" destId="{E3E098E5-26AA-41ED-9EA3-D5BC77C1B0B4}" srcOrd="1" destOrd="0" presId="urn:microsoft.com/office/officeart/2005/8/layout/hierarchy2"/>
    <dgm:cxn modelId="{69BA44B7-B55A-440A-9F22-12EF7A99E5E3}" type="presParOf" srcId="{D88AE08F-B5A1-4227-9379-BBF6A39D8F10}" destId="{F01E4AFE-B9A6-42DD-ADAF-280085262BF1}" srcOrd="2" destOrd="0" presId="urn:microsoft.com/office/officeart/2005/8/layout/hierarchy2"/>
    <dgm:cxn modelId="{17AB2382-7FA3-4945-B405-B029737FA6B7}" type="presParOf" srcId="{F01E4AFE-B9A6-42DD-ADAF-280085262BF1}" destId="{19E6845A-737C-4A05-8E0B-0218E7865BEB}" srcOrd="0" destOrd="0" presId="urn:microsoft.com/office/officeart/2005/8/layout/hierarchy2"/>
    <dgm:cxn modelId="{9A343247-8AB7-4656-B5C3-F5D26230A6CB}" type="presParOf" srcId="{D88AE08F-B5A1-4227-9379-BBF6A39D8F10}" destId="{99FF6BEA-5133-4F65-9ECB-BEAC73438A84}" srcOrd="3" destOrd="0" presId="urn:microsoft.com/office/officeart/2005/8/layout/hierarchy2"/>
    <dgm:cxn modelId="{A9627E04-76EB-4D68-AE7B-A43105BC027E}" type="presParOf" srcId="{99FF6BEA-5133-4F65-9ECB-BEAC73438A84}" destId="{599CE7A5-1688-4F5A-83AB-7D58C252873A}" srcOrd="0" destOrd="0" presId="urn:microsoft.com/office/officeart/2005/8/layout/hierarchy2"/>
    <dgm:cxn modelId="{B1155F52-3DE9-4A6C-955B-9D6BA97D4199}" type="presParOf" srcId="{99FF6BEA-5133-4F65-9ECB-BEAC73438A84}" destId="{688E6976-88DE-43C2-B632-A4A65EAB754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C23235-C1FF-4743-BCF2-63C7BCB1702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A9D90E2-7403-44E9-BBC2-E3D86BDA3994}">
      <dgm:prSet custT="1"/>
      <dgm:spPr/>
      <dgm:t>
        <a:bodyPr/>
        <a:lstStyle/>
        <a:p>
          <a:r>
            <a:rPr lang="id-ID" sz="1600" b="1" dirty="0"/>
            <a:t>KEJADIAN: </a:t>
          </a:r>
          <a:r>
            <a:rPr lang="id-ID" sz="1600" b="1" dirty="0">
              <a:solidFill>
                <a:schemeClr val="tx1"/>
              </a:solidFill>
            </a:rPr>
            <a:t>KEBAKARAN.</a:t>
          </a:r>
          <a:endParaRPr lang="en-US" sz="1600" dirty="0">
            <a:solidFill>
              <a:schemeClr val="tx1"/>
            </a:solidFill>
          </a:endParaRPr>
        </a:p>
      </dgm:t>
    </dgm:pt>
    <dgm:pt modelId="{B87D2FA0-01A7-46A6-A566-D75F5BEA80DD}" type="parTrans" cxnId="{AAD1B106-B1AC-47E8-ADEB-F1BCB0394316}">
      <dgm:prSet/>
      <dgm:spPr/>
      <dgm:t>
        <a:bodyPr/>
        <a:lstStyle/>
        <a:p>
          <a:endParaRPr lang="en-US" sz="2000"/>
        </a:p>
      </dgm:t>
    </dgm:pt>
    <dgm:pt modelId="{2C400102-B0D8-4BCE-8D16-A3E74A9B39AA}" type="sibTrans" cxnId="{AAD1B106-B1AC-47E8-ADEB-F1BCB0394316}">
      <dgm:prSet/>
      <dgm:spPr/>
      <dgm:t>
        <a:bodyPr/>
        <a:lstStyle/>
        <a:p>
          <a:endParaRPr lang="en-US" sz="2000"/>
        </a:p>
      </dgm:t>
    </dgm:pt>
    <dgm:pt modelId="{BE92B531-C1C6-4ACF-A4B0-915B7866DCB4}">
      <dgm:prSet custT="1"/>
      <dgm:spPr/>
      <dgm:t>
        <a:bodyPr/>
        <a:lstStyle/>
        <a:p>
          <a:r>
            <a:rPr lang="id-ID" sz="1600" b="1" dirty="0"/>
            <a:t>WAKTU KEJADIAN: </a:t>
          </a:r>
          <a:r>
            <a:rPr lang="id-ID" sz="1600" b="1" dirty="0">
              <a:solidFill>
                <a:schemeClr val="tx1"/>
              </a:solidFill>
            </a:rPr>
            <a:t>TAHUN 2016.</a:t>
          </a:r>
          <a:endParaRPr lang="en-US" sz="1600" dirty="0">
            <a:solidFill>
              <a:schemeClr val="tx1"/>
            </a:solidFill>
          </a:endParaRPr>
        </a:p>
      </dgm:t>
    </dgm:pt>
    <dgm:pt modelId="{97FF7454-2ECE-489D-8B48-FAA75473A991}" type="parTrans" cxnId="{180E26AB-8C7B-40C5-ACE0-B720B5E3122A}">
      <dgm:prSet/>
      <dgm:spPr/>
      <dgm:t>
        <a:bodyPr/>
        <a:lstStyle/>
        <a:p>
          <a:endParaRPr lang="en-US" sz="2000"/>
        </a:p>
      </dgm:t>
    </dgm:pt>
    <dgm:pt modelId="{156CECEC-F8FF-4EFD-A4CD-41533AC40CD0}" type="sibTrans" cxnId="{180E26AB-8C7B-40C5-ACE0-B720B5E3122A}">
      <dgm:prSet/>
      <dgm:spPr/>
      <dgm:t>
        <a:bodyPr/>
        <a:lstStyle/>
        <a:p>
          <a:endParaRPr lang="en-US" sz="2000"/>
        </a:p>
      </dgm:t>
    </dgm:pt>
    <dgm:pt modelId="{9876D8CE-94EC-4A7C-95A2-0CD6538D08C8}">
      <dgm:prSet custT="1"/>
      <dgm:spPr/>
      <dgm:t>
        <a:bodyPr/>
        <a:lstStyle/>
        <a:p>
          <a:r>
            <a:rPr lang="id-ID" sz="1600" b="1" dirty="0"/>
            <a:t>LOKASI: </a:t>
          </a:r>
          <a:r>
            <a:rPr lang="id-ID" sz="1600" b="1" dirty="0">
              <a:solidFill>
                <a:schemeClr val="tx1"/>
              </a:solidFill>
            </a:rPr>
            <a:t>DERMAGA PONDOK DAYUNG KOARMABAR.</a:t>
          </a:r>
          <a:endParaRPr lang="en-US" sz="1600" dirty="0">
            <a:solidFill>
              <a:schemeClr val="tx1"/>
            </a:solidFill>
          </a:endParaRPr>
        </a:p>
      </dgm:t>
    </dgm:pt>
    <dgm:pt modelId="{2DE8228A-6F5D-46E4-9D23-632509F19E59}" type="parTrans" cxnId="{B15C651D-0B8F-4C4D-8488-8E0C158F0BF9}">
      <dgm:prSet/>
      <dgm:spPr/>
      <dgm:t>
        <a:bodyPr/>
        <a:lstStyle/>
        <a:p>
          <a:endParaRPr lang="en-US" sz="2000"/>
        </a:p>
      </dgm:t>
    </dgm:pt>
    <dgm:pt modelId="{A0A35537-1658-4C76-9CCE-F87EB92F1531}" type="sibTrans" cxnId="{B15C651D-0B8F-4C4D-8488-8E0C158F0BF9}">
      <dgm:prSet/>
      <dgm:spPr/>
      <dgm:t>
        <a:bodyPr/>
        <a:lstStyle/>
        <a:p>
          <a:endParaRPr lang="en-US" sz="2000"/>
        </a:p>
      </dgm:t>
    </dgm:pt>
    <dgm:pt modelId="{6A9491CB-DBE5-4E3F-A2D7-2E23E8B33A13}">
      <dgm:prSet custT="1"/>
      <dgm:spPr/>
      <dgm:t>
        <a:bodyPr/>
        <a:lstStyle/>
        <a:p>
          <a:r>
            <a:rPr lang="id-ID" sz="1600" b="1"/>
            <a:t>KRONOLOGI:</a:t>
          </a:r>
          <a:endParaRPr lang="en-US" sz="1600"/>
        </a:p>
      </dgm:t>
    </dgm:pt>
    <dgm:pt modelId="{E53E7873-C3C0-4BB6-8AA0-81FDAD584004}" type="parTrans" cxnId="{78F6B25F-0DAA-4D3F-85B5-FB6CB81FD123}">
      <dgm:prSet/>
      <dgm:spPr/>
      <dgm:t>
        <a:bodyPr/>
        <a:lstStyle/>
        <a:p>
          <a:endParaRPr lang="en-US" sz="2000"/>
        </a:p>
      </dgm:t>
    </dgm:pt>
    <dgm:pt modelId="{CFC1D96D-7D3A-4A86-BEB3-EDD3CF1D933D}" type="sibTrans" cxnId="{78F6B25F-0DAA-4D3F-85B5-FB6CB81FD123}">
      <dgm:prSet/>
      <dgm:spPr/>
      <dgm:t>
        <a:bodyPr/>
        <a:lstStyle/>
        <a:p>
          <a:endParaRPr lang="en-US" sz="2000"/>
        </a:p>
      </dgm:t>
    </dgm:pt>
    <dgm:pt modelId="{7F6322DD-7CD9-4CDA-A9CD-7A3301507B3E}">
      <dgm:prSet custT="1"/>
      <dgm:spPr/>
      <dgm:t>
        <a:bodyPr/>
        <a:lstStyle/>
        <a:p>
          <a:r>
            <a:rPr lang="id-ID" sz="1200" b="1"/>
            <a:t>KRI KMT-960 SANDAR BADAN PERTAMA DI DERMAGA PONDOK DAYUNG.</a:t>
          </a:r>
          <a:endParaRPr lang="en-US" sz="1200"/>
        </a:p>
      </dgm:t>
    </dgm:pt>
    <dgm:pt modelId="{E627DD1E-2645-4C2F-8F90-52D7CCF75F30}" type="parTrans" cxnId="{A361377C-FD38-4DEC-9E5A-B8D35E3AAA5B}">
      <dgm:prSet/>
      <dgm:spPr/>
      <dgm:t>
        <a:bodyPr/>
        <a:lstStyle/>
        <a:p>
          <a:endParaRPr lang="en-US" sz="2000"/>
        </a:p>
      </dgm:t>
    </dgm:pt>
    <dgm:pt modelId="{EC5F6ED2-37C2-4B1C-B8DC-1DFB4E29B297}" type="sibTrans" cxnId="{A361377C-FD38-4DEC-9E5A-B8D35E3AAA5B}">
      <dgm:prSet/>
      <dgm:spPr/>
      <dgm:t>
        <a:bodyPr/>
        <a:lstStyle/>
        <a:p>
          <a:endParaRPr lang="en-US" sz="2000"/>
        </a:p>
      </dgm:t>
    </dgm:pt>
    <dgm:pt modelId="{5D6A65F0-5979-43E9-8784-FF2253C88BBA}">
      <dgm:prSet custT="1"/>
      <dgm:spPr/>
      <dgm:t>
        <a:bodyPr/>
        <a:lstStyle/>
        <a:p>
          <a:r>
            <a:rPr lang="id-ID" sz="1200" b="1"/>
            <a:t>PADA PUKUL 05.00 WIB ANGGOTA JAGA/ BAGA DINIHARI MENCIUM BAU GOSONG/ASAP, KEMUDIAN ANGGOTA YANG BERSANGKUTAN MENCARI SUMBER BAU GOSONG TERSEBUT DAN TERNYATA BERASAL DARI PLAFON LONGROOM PERWIRA KEMUDIAN ANGGOTA JAGA SEGERA MEMATIKAN ALIRAN LISTRIK.</a:t>
          </a:r>
          <a:endParaRPr lang="en-US" sz="1200"/>
        </a:p>
      </dgm:t>
    </dgm:pt>
    <dgm:pt modelId="{BEFF94EB-F6E5-4F7A-9CAA-9D32B14659FB}" type="parTrans" cxnId="{1F33E0EB-E4E9-4376-9C42-50A9F136DC05}">
      <dgm:prSet/>
      <dgm:spPr/>
      <dgm:t>
        <a:bodyPr/>
        <a:lstStyle/>
        <a:p>
          <a:endParaRPr lang="en-US" sz="2000"/>
        </a:p>
      </dgm:t>
    </dgm:pt>
    <dgm:pt modelId="{09E310D5-AC67-4EF1-B9A0-C085954EBC68}" type="sibTrans" cxnId="{1F33E0EB-E4E9-4376-9C42-50A9F136DC05}">
      <dgm:prSet/>
      <dgm:spPr/>
      <dgm:t>
        <a:bodyPr/>
        <a:lstStyle/>
        <a:p>
          <a:endParaRPr lang="en-US" sz="2000"/>
        </a:p>
      </dgm:t>
    </dgm:pt>
    <dgm:pt modelId="{93891454-D504-4059-8129-C92DAF8D444F}">
      <dgm:prSet custT="1"/>
      <dgm:spPr/>
      <dgm:t>
        <a:bodyPr/>
        <a:lstStyle/>
        <a:p>
          <a:r>
            <a:rPr lang="id-ID" sz="1200" b="1"/>
            <a:t>TAK LAMA SELURUH ANGGOTA YG ADA DI KAPAL MELAKUKAN UPAYA PEMADAMAN API DENGAN MENGGUNAKAN ALAT PEMADAM DAN AIR YG ADA DI KAPAL AKAN TETAPI API MAKIN MEMBESAR.</a:t>
          </a:r>
          <a:endParaRPr lang="en-US" sz="1200"/>
        </a:p>
      </dgm:t>
    </dgm:pt>
    <dgm:pt modelId="{D0F25FDD-197A-4EB5-B7F3-CA639E425FED}" type="parTrans" cxnId="{236D8B1D-3BDA-401D-B9A1-2940DC1654E4}">
      <dgm:prSet/>
      <dgm:spPr/>
      <dgm:t>
        <a:bodyPr/>
        <a:lstStyle/>
        <a:p>
          <a:endParaRPr lang="en-US" sz="2000"/>
        </a:p>
      </dgm:t>
    </dgm:pt>
    <dgm:pt modelId="{1A7FA44E-AC64-4104-BC82-08FAD6E4A0D7}" type="sibTrans" cxnId="{236D8B1D-3BDA-401D-B9A1-2940DC1654E4}">
      <dgm:prSet/>
      <dgm:spPr/>
      <dgm:t>
        <a:bodyPr/>
        <a:lstStyle/>
        <a:p>
          <a:endParaRPr lang="en-US" sz="2000"/>
        </a:p>
      </dgm:t>
    </dgm:pt>
    <dgm:pt modelId="{D4F460A4-12E5-4EF8-BAAC-A8EA275F926E}">
      <dgm:prSet custT="1"/>
      <dgm:spPr/>
      <dgm:t>
        <a:bodyPr/>
        <a:lstStyle/>
        <a:p>
          <a:r>
            <a:rPr lang="id-ID" sz="1200" b="1" dirty="0"/>
            <a:t>2 KAPAL LAIN YANG SANDAR DI BADAN 2 DAN 3 SEGERA LEPAS TALI UNTUK MENJAUH DARI KRI KMT-960.</a:t>
          </a:r>
          <a:endParaRPr lang="en-US" sz="1200" dirty="0"/>
        </a:p>
      </dgm:t>
    </dgm:pt>
    <dgm:pt modelId="{E9B018F3-B763-40F8-874D-411AD937C25E}" type="parTrans" cxnId="{16D6957A-37D1-4F40-BD80-97BFFDFF9209}">
      <dgm:prSet/>
      <dgm:spPr/>
      <dgm:t>
        <a:bodyPr/>
        <a:lstStyle/>
        <a:p>
          <a:endParaRPr lang="en-US" sz="2000"/>
        </a:p>
      </dgm:t>
    </dgm:pt>
    <dgm:pt modelId="{7E82088B-8124-4BDF-BA26-C58D7F9A6333}" type="sibTrans" cxnId="{16D6957A-37D1-4F40-BD80-97BFFDFF9209}">
      <dgm:prSet/>
      <dgm:spPr/>
      <dgm:t>
        <a:bodyPr/>
        <a:lstStyle/>
        <a:p>
          <a:endParaRPr lang="en-US" sz="2000"/>
        </a:p>
      </dgm:t>
    </dgm:pt>
    <dgm:pt modelId="{B3741CC0-D518-4F53-BE86-D36869E9CFA4}">
      <dgm:prSet custT="1"/>
      <dgm:spPr/>
      <dgm:t>
        <a:bodyPr/>
        <a:lstStyle/>
        <a:p>
          <a:r>
            <a:rPr lang="id-ID" sz="1200" b="1"/>
            <a:t>ANGGOTA JAGA SEGERA MEMINTA BANTUAN KEPADA PELINDO DAN PUKUL 05.20 WIB, 4 KAPAL TUG BOAT PELINDO DATANG MEMBANTU.</a:t>
          </a:r>
          <a:endParaRPr lang="en-US" sz="1200"/>
        </a:p>
      </dgm:t>
    </dgm:pt>
    <dgm:pt modelId="{5C33EA7E-8FB3-42EC-8F87-8CD1A5B8FCE3}" type="parTrans" cxnId="{E6F7D230-DF2F-498B-A73A-0ACEC5AC24AE}">
      <dgm:prSet/>
      <dgm:spPr/>
      <dgm:t>
        <a:bodyPr/>
        <a:lstStyle/>
        <a:p>
          <a:endParaRPr lang="en-US" sz="2000"/>
        </a:p>
      </dgm:t>
    </dgm:pt>
    <dgm:pt modelId="{7D383004-1921-4667-886D-1C70B1CD0AC0}" type="sibTrans" cxnId="{E6F7D230-DF2F-498B-A73A-0ACEC5AC24AE}">
      <dgm:prSet/>
      <dgm:spPr/>
      <dgm:t>
        <a:bodyPr/>
        <a:lstStyle/>
        <a:p>
          <a:endParaRPr lang="en-US" sz="2000"/>
        </a:p>
      </dgm:t>
    </dgm:pt>
    <dgm:pt modelId="{7DD4EEAF-7864-47B2-A190-3E28A582A04B}">
      <dgm:prSet custT="1"/>
      <dgm:spPr/>
      <dgm:t>
        <a:bodyPr/>
        <a:lstStyle/>
        <a:p>
          <a:r>
            <a:rPr lang="id-ID" sz="1600" b="1"/>
            <a:t>ANALISA :</a:t>
          </a:r>
          <a:endParaRPr lang="en-US" sz="1600"/>
        </a:p>
      </dgm:t>
    </dgm:pt>
    <dgm:pt modelId="{2D62D3D2-642B-4703-A382-5C6B855EF185}" type="parTrans" cxnId="{F6AF1390-7D92-43C0-94A3-3C5326C4431D}">
      <dgm:prSet/>
      <dgm:spPr/>
      <dgm:t>
        <a:bodyPr/>
        <a:lstStyle/>
        <a:p>
          <a:endParaRPr lang="en-US" sz="2000"/>
        </a:p>
      </dgm:t>
    </dgm:pt>
    <dgm:pt modelId="{101141EB-B317-4328-80E8-C703E45441FD}" type="sibTrans" cxnId="{F6AF1390-7D92-43C0-94A3-3C5326C4431D}">
      <dgm:prSet/>
      <dgm:spPr/>
      <dgm:t>
        <a:bodyPr/>
        <a:lstStyle/>
        <a:p>
          <a:endParaRPr lang="en-US" sz="2000"/>
        </a:p>
      </dgm:t>
    </dgm:pt>
    <dgm:pt modelId="{0829D79F-774F-43FC-9E45-B8B59E33AB31}">
      <dgm:prSet custT="1"/>
      <dgm:spPr/>
      <dgm:t>
        <a:bodyPr/>
        <a:lstStyle/>
        <a:p>
          <a:pPr marL="57150" indent="0"/>
          <a:r>
            <a:rPr lang="id-ID" sz="1200" b="1"/>
            <a:t>PERWIRA JAGA KAPAL TIDAK BERADA DI TEMPAT KETIKA KEJADIAN.</a:t>
          </a:r>
          <a:endParaRPr lang="en-US" sz="1200"/>
        </a:p>
      </dgm:t>
    </dgm:pt>
    <dgm:pt modelId="{5616751A-FB1E-460C-BDDB-613F176931BC}" type="parTrans" cxnId="{08E8C53D-A3C6-432A-AE2E-F7D5873F9DB1}">
      <dgm:prSet/>
      <dgm:spPr/>
      <dgm:t>
        <a:bodyPr/>
        <a:lstStyle/>
        <a:p>
          <a:endParaRPr lang="en-US" sz="2000"/>
        </a:p>
      </dgm:t>
    </dgm:pt>
    <dgm:pt modelId="{50534C7B-5A13-49E9-AC05-94EC8FD0F130}" type="sibTrans" cxnId="{08E8C53D-A3C6-432A-AE2E-F7D5873F9DB1}">
      <dgm:prSet/>
      <dgm:spPr/>
      <dgm:t>
        <a:bodyPr/>
        <a:lstStyle/>
        <a:p>
          <a:endParaRPr lang="en-US" sz="2000"/>
        </a:p>
      </dgm:t>
    </dgm:pt>
    <dgm:pt modelId="{E5E32E76-1B48-4211-B6F9-7D0C90D69F22}">
      <dgm:prSet custT="1"/>
      <dgm:spPr/>
      <dgm:t>
        <a:bodyPr/>
        <a:lstStyle/>
        <a:p>
          <a:pPr marL="57150" indent="0"/>
          <a:r>
            <a:rPr lang="id-ID" sz="1200" b="1"/>
            <a:t>KAPAL SUDAH TUA DENGAN KABEL LISTRIK YANG MEMILIKI TAHANAN INDUKSI RENDAH KARENA FAKTOR USIA BAHAN.</a:t>
          </a:r>
          <a:endParaRPr lang="en-US" sz="1200"/>
        </a:p>
      </dgm:t>
    </dgm:pt>
    <dgm:pt modelId="{0725C9A8-C50A-48FD-8A9D-B370B8349D89}" type="parTrans" cxnId="{F08A3C57-DB68-4243-822C-B9FC9C5177E6}">
      <dgm:prSet/>
      <dgm:spPr/>
      <dgm:t>
        <a:bodyPr/>
        <a:lstStyle/>
        <a:p>
          <a:endParaRPr lang="en-US" sz="2000"/>
        </a:p>
      </dgm:t>
    </dgm:pt>
    <dgm:pt modelId="{2518A495-5827-41EF-9108-A2D9034C200A}" type="sibTrans" cxnId="{F08A3C57-DB68-4243-822C-B9FC9C5177E6}">
      <dgm:prSet/>
      <dgm:spPr/>
      <dgm:t>
        <a:bodyPr/>
        <a:lstStyle/>
        <a:p>
          <a:endParaRPr lang="en-US" sz="2000"/>
        </a:p>
      </dgm:t>
    </dgm:pt>
    <dgm:pt modelId="{28664972-CE67-4EFB-9E68-7D0714C2BF72}">
      <dgm:prSet custT="1"/>
      <dgm:spPr/>
      <dgm:t>
        <a:bodyPr/>
        <a:lstStyle/>
        <a:p>
          <a:pPr marL="57150" indent="0"/>
          <a:r>
            <a:rPr lang="id-ID" sz="1200" b="1"/>
            <a:t>TIM PEK KRI SANGAT MINIM DARI SEGI JUMLAH DAN KETRAMPILAN.</a:t>
          </a:r>
          <a:endParaRPr lang="en-US" sz="1200"/>
        </a:p>
      </dgm:t>
    </dgm:pt>
    <dgm:pt modelId="{F4DAF25D-4DF3-4A96-929D-BDD75E40FB8E}" type="parTrans" cxnId="{CFEAC69B-F450-4EB5-9186-622F81C8D3C5}">
      <dgm:prSet/>
      <dgm:spPr/>
      <dgm:t>
        <a:bodyPr/>
        <a:lstStyle/>
        <a:p>
          <a:endParaRPr lang="en-US" sz="2000"/>
        </a:p>
      </dgm:t>
    </dgm:pt>
    <dgm:pt modelId="{B43D64C3-DE3D-406B-AC15-4D0838700946}" type="sibTrans" cxnId="{CFEAC69B-F450-4EB5-9186-622F81C8D3C5}">
      <dgm:prSet/>
      <dgm:spPr/>
      <dgm:t>
        <a:bodyPr/>
        <a:lstStyle/>
        <a:p>
          <a:endParaRPr lang="en-US" sz="2000"/>
        </a:p>
      </dgm:t>
    </dgm:pt>
    <dgm:pt modelId="{64F3F637-AA9B-482B-B135-2B636ED2E94C}">
      <dgm:prSet custT="1"/>
      <dgm:spPr/>
      <dgm:t>
        <a:bodyPr/>
        <a:lstStyle/>
        <a:p>
          <a:pPr marL="57150" indent="0"/>
          <a:r>
            <a:rPr lang="id-ID" sz="1200" b="1" dirty="0"/>
            <a:t>SELANG PEMADAM BANYAK YANG BOCOR KARENA FAKTOR USIA DAN PEMELIHARAAN YANG KURANG BAIK SEHINGGA TIDAK MAKSIMAL UNTUK PEMADAMAN API</a:t>
          </a:r>
          <a:endParaRPr lang="en-US" sz="1200" dirty="0"/>
        </a:p>
      </dgm:t>
    </dgm:pt>
    <dgm:pt modelId="{2EC0D191-5694-4735-B522-6944F3F42C86}" type="parTrans" cxnId="{C056FAB1-641E-4A58-BE23-114F9AD91B7B}">
      <dgm:prSet/>
      <dgm:spPr/>
      <dgm:t>
        <a:bodyPr/>
        <a:lstStyle/>
        <a:p>
          <a:endParaRPr lang="en-US" sz="2000"/>
        </a:p>
      </dgm:t>
    </dgm:pt>
    <dgm:pt modelId="{6619577D-DD7C-4EE5-B234-DB8602F6B95F}" type="sibTrans" cxnId="{C056FAB1-641E-4A58-BE23-114F9AD91B7B}">
      <dgm:prSet/>
      <dgm:spPr/>
      <dgm:t>
        <a:bodyPr/>
        <a:lstStyle/>
        <a:p>
          <a:endParaRPr lang="en-US" sz="2000"/>
        </a:p>
      </dgm:t>
    </dgm:pt>
    <dgm:pt modelId="{2AAC2FDC-8C5A-403C-B74A-9EF9EE905EA1}">
      <dgm:prSet custT="1"/>
      <dgm:spPr/>
      <dgm:t>
        <a:bodyPr/>
        <a:lstStyle/>
        <a:p>
          <a:pPr marL="57150" indent="0"/>
          <a:r>
            <a:rPr lang="id-ID" sz="1200" b="1"/>
            <a:t>PELAJARAN YANG BISA DIPETIK (</a:t>
          </a:r>
          <a:r>
            <a:rPr lang="id-ID" sz="1200" b="1" i="1"/>
            <a:t>LESSONS LEARNT</a:t>
          </a:r>
          <a:r>
            <a:rPr lang="id-ID" sz="1200" b="1"/>
            <a:t>):</a:t>
          </a:r>
          <a:endParaRPr lang="en-US" sz="1200" dirty="0"/>
        </a:p>
      </dgm:t>
    </dgm:pt>
    <dgm:pt modelId="{79120E7C-ECE0-401A-BC96-B767CFCC0FEE}" type="parTrans" cxnId="{CBAAC90E-2868-4C72-81DD-940C0B07BB7E}">
      <dgm:prSet/>
      <dgm:spPr/>
      <dgm:t>
        <a:bodyPr/>
        <a:lstStyle/>
        <a:p>
          <a:endParaRPr lang="en-US" sz="2000"/>
        </a:p>
      </dgm:t>
    </dgm:pt>
    <dgm:pt modelId="{927FFC67-92B4-4C33-8339-A851A835BD5F}" type="sibTrans" cxnId="{CBAAC90E-2868-4C72-81DD-940C0B07BB7E}">
      <dgm:prSet/>
      <dgm:spPr/>
      <dgm:t>
        <a:bodyPr/>
        <a:lstStyle/>
        <a:p>
          <a:endParaRPr lang="en-US" sz="2000"/>
        </a:p>
      </dgm:t>
    </dgm:pt>
    <dgm:pt modelId="{360AB99B-C645-4E48-8CCC-5BE6215581C3}">
      <dgm:prSet custT="1"/>
      <dgm:spPr/>
      <dgm:t>
        <a:bodyPr/>
        <a:lstStyle/>
        <a:p>
          <a:pPr marL="360363" indent="0"/>
          <a:r>
            <a:rPr lang="id-ID" sz="1200" b="1" dirty="0"/>
            <a:t>PERWIRA</a:t>
          </a:r>
          <a:r>
            <a:rPr lang="en-US" sz="1200" b="1" dirty="0"/>
            <a:t> </a:t>
          </a:r>
          <a:r>
            <a:rPr lang="id-ID" sz="1200" b="1" dirty="0"/>
            <a:t>JAGA</a:t>
          </a:r>
          <a:r>
            <a:rPr lang="en-US" sz="1200" b="1" dirty="0"/>
            <a:t> </a:t>
          </a:r>
          <a:r>
            <a:rPr lang="id-ID" sz="1200" b="1" dirty="0"/>
            <a:t>TINGGAL</a:t>
          </a:r>
          <a:r>
            <a:rPr lang="en-US" sz="1200" b="1" dirty="0"/>
            <a:t> </a:t>
          </a:r>
          <a:r>
            <a:rPr lang="id-ID" sz="1200" b="1" dirty="0"/>
            <a:t>DI</a:t>
          </a:r>
          <a:r>
            <a:rPr lang="en-US" sz="1200" b="1" dirty="0"/>
            <a:t> </a:t>
          </a:r>
          <a:r>
            <a:rPr lang="id-ID" sz="1200" b="1" dirty="0"/>
            <a:t>KAPAL</a:t>
          </a:r>
          <a:r>
            <a:rPr lang="en-US" sz="1200" b="1" dirty="0"/>
            <a:t> </a:t>
          </a:r>
          <a:r>
            <a:rPr lang="id-ID" sz="1200" b="1" dirty="0"/>
            <a:t>KETIKA MELAKSANAKAN TUGAS JAGA KAPAL.</a:t>
          </a:r>
          <a:endParaRPr lang="en-US" sz="1200" dirty="0"/>
        </a:p>
      </dgm:t>
    </dgm:pt>
    <dgm:pt modelId="{96DDF95B-8EDF-4568-9BCF-85C267A26647}" type="parTrans" cxnId="{0A74BDDE-3DE0-4AB0-BCF5-E3FEC964608B}">
      <dgm:prSet/>
      <dgm:spPr/>
      <dgm:t>
        <a:bodyPr/>
        <a:lstStyle/>
        <a:p>
          <a:endParaRPr lang="en-US" sz="2000"/>
        </a:p>
      </dgm:t>
    </dgm:pt>
    <dgm:pt modelId="{80D1B4E8-B6F2-46BF-875E-5C07C6A4080D}" type="sibTrans" cxnId="{0A74BDDE-3DE0-4AB0-BCF5-E3FEC964608B}">
      <dgm:prSet/>
      <dgm:spPr/>
      <dgm:t>
        <a:bodyPr/>
        <a:lstStyle/>
        <a:p>
          <a:endParaRPr lang="en-US" sz="2000"/>
        </a:p>
      </dgm:t>
    </dgm:pt>
    <dgm:pt modelId="{34808710-80C5-4079-8C69-A7A224C686F5}">
      <dgm:prSet custT="1"/>
      <dgm:spPr/>
      <dgm:t>
        <a:bodyPr/>
        <a:lstStyle/>
        <a:p>
          <a:pPr marL="360363" indent="0"/>
          <a:r>
            <a:rPr lang="id-ID" sz="1200" b="1" dirty="0"/>
            <a:t>TIDAK MELAKUKAN BEBAN BERLEBIH PADA KONTAK LISTRIK MENGGUNAKAN ALAT-ALAT ELEKTRONIKA.</a:t>
          </a:r>
          <a:endParaRPr lang="en-US" sz="1200" dirty="0"/>
        </a:p>
      </dgm:t>
    </dgm:pt>
    <dgm:pt modelId="{4ED43C5D-DF49-4A89-9EC4-DBF6B00134AC}" type="parTrans" cxnId="{3FCFCBFD-1729-4689-A650-10809B140410}">
      <dgm:prSet/>
      <dgm:spPr/>
      <dgm:t>
        <a:bodyPr/>
        <a:lstStyle/>
        <a:p>
          <a:endParaRPr lang="en-US" sz="2000"/>
        </a:p>
      </dgm:t>
    </dgm:pt>
    <dgm:pt modelId="{EA81A89F-C738-4047-B255-5F56A0EFD69E}" type="sibTrans" cxnId="{3FCFCBFD-1729-4689-A650-10809B140410}">
      <dgm:prSet/>
      <dgm:spPr/>
      <dgm:t>
        <a:bodyPr/>
        <a:lstStyle/>
        <a:p>
          <a:endParaRPr lang="en-US" sz="2000"/>
        </a:p>
      </dgm:t>
    </dgm:pt>
    <dgm:pt modelId="{0B64E7CC-DF72-43BC-9298-1A69CFA9EECA}">
      <dgm:prSet custT="1"/>
      <dgm:spPr/>
      <dgm:t>
        <a:bodyPr/>
        <a:lstStyle/>
        <a:p>
          <a:pPr marL="360363" indent="0"/>
          <a:r>
            <a:rPr lang="id-ID" sz="1200" b="1" dirty="0"/>
            <a:t>DILAKSANAKAN PEMERIKSAAN SECARA PERIODIK TERHADAP KESIAPAN TABUNG-TABUNG PEMADAM KEBAKARAN (PARKEO).</a:t>
          </a:r>
          <a:endParaRPr lang="en-US" sz="1200" dirty="0"/>
        </a:p>
      </dgm:t>
    </dgm:pt>
    <dgm:pt modelId="{0547DE14-7A43-49E5-92D0-312628E9F7D9}" type="parTrans" cxnId="{77564376-D4C4-4024-AF62-790C8DA35751}">
      <dgm:prSet/>
      <dgm:spPr/>
      <dgm:t>
        <a:bodyPr/>
        <a:lstStyle/>
        <a:p>
          <a:endParaRPr lang="en-US" sz="2000"/>
        </a:p>
      </dgm:t>
    </dgm:pt>
    <dgm:pt modelId="{E3B4626D-E5E5-4A90-8AE9-F0FEBB4245AF}" type="sibTrans" cxnId="{77564376-D4C4-4024-AF62-790C8DA35751}">
      <dgm:prSet/>
      <dgm:spPr/>
      <dgm:t>
        <a:bodyPr/>
        <a:lstStyle/>
        <a:p>
          <a:endParaRPr lang="en-US" sz="2000"/>
        </a:p>
      </dgm:t>
    </dgm:pt>
    <dgm:pt modelId="{14EE8C3B-1C73-4C74-B92F-2F8194276BB4}">
      <dgm:prSet custT="1"/>
      <dgm:spPr/>
      <dgm:t>
        <a:bodyPr/>
        <a:lstStyle/>
        <a:p>
          <a:pPr marL="360363" indent="0"/>
          <a:r>
            <a:rPr lang="id-ID" sz="1200" b="1"/>
            <a:t>DILAKSANAKAN PUT/PUS UNTUK SELANG-SELANG PEMADAM KEBAKARAN.</a:t>
          </a:r>
          <a:endParaRPr lang="en-US" sz="1200"/>
        </a:p>
      </dgm:t>
    </dgm:pt>
    <dgm:pt modelId="{E73A6A8E-564E-4E2D-8B07-649001B5DDCB}" type="parTrans" cxnId="{F08908C4-972C-476B-89CE-A77EBB360F32}">
      <dgm:prSet/>
      <dgm:spPr/>
      <dgm:t>
        <a:bodyPr/>
        <a:lstStyle/>
        <a:p>
          <a:endParaRPr lang="en-US" sz="2000"/>
        </a:p>
      </dgm:t>
    </dgm:pt>
    <dgm:pt modelId="{6BA7D7F1-10B2-4638-A391-241583CCDFB4}" type="sibTrans" cxnId="{F08908C4-972C-476B-89CE-A77EBB360F32}">
      <dgm:prSet/>
      <dgm:spPr/>
      <dgm:t>
        <a:bodyPr/>
        <a:lstStyle/>
        <a:p>
          <a:endParaRPr lang="en-US" sz="2000"/>
        </a:p>
      </dgm:t>
    </dgm:pt>
    <dgm:pt modelId="{A3265C3A-485B-4362-90B6-4453E2234370}">
      <dgm:prSet custT="1"/>
      <dgm:spPr/>
      <dgm:t>
        <a:bodyPr/>
        <a:lstStyle/>
        <a:p>
          <a:pPr marL="360363" indent="0"/>
          <a:r>
            <a:rPr lang="id-ID" sz="1200" b="1" dirty="0"/>
            <a:t>DILAKSANAKAN PENYEGARAN SECARA PERIODIK KEMAMPUAN TIM PEK KAPAL.</a:t>
          </a:r>
          <a:endParaRPr lang="en-US" sz="1200" dirty="0"/>
        </a:p>
      </dgm:t>
    </dgm:pt>
    <dgm:pt modelId="{D6DADB02-08ED-4CFE-A6BB-F66233FA5E18}" type="parTrans" cxnId="{415198B0-91C8-4E47-BA8B-676396583218}">
      <dgm:prSet/>
      <dgm:spPr/>
      <dgm:t>
        <a:bodyPr/>
        <a:lstStyle/>
        <a:p>
          <a:endParaRPr lang="en-US" sz="2000"/>
        </a:p>
      </dgm:t>
    </dgm:pt>
    <dgm:pt modelId="{195E0CEE-370F-4AA4-B392-28590BCDBC86}" type="sibTrans" cxnId="{415198B0-91C8-4E47-BA8B-676396583218}">
      <dgm:prSet/>
      <dgm:spPr/>
      <dgm:t>
        <a:bodyPr/>
        <a:lstStyle/>
        <a:p>
          <a:endParaRPr lang="en-US" sz="2000"/>
        </a:p>
      </dgm:t>
    </dgm:pt>
    <dgm:pt modelId="{BDBA0706-4535-460F-B349-3ECD89EE45A8}">
      <dgm:prSet custT="1"/>
      <dgm:spPr/>
      <dgm:t>
        <a:bodyPr/>
        <a:lstStyle/>
        <a:p>
          <a:pPr marL="360363" indent="0"/>
          <a:r>
            <a:rPr lang="id-ID" sz="1200" b="1" dirty="0"/>
            <a:t>WASPADA TERHADAP KONDISI KAPAL YANG SUDAH TUA TERUTAMA KABEL-KABEL LISTRIK.</a:t>
          </a:r>
          <a:endParaRPr lang="en-US" sz="1200" dirty="0"/>
        </a:p>
      </dgm:t>
    </dgm:pt>
    <dgm:pt modelId="{080E555D-35B0-4218-809C-6BF3E6432499}" type="parTrans" cxnId="{9811A55E-EFB1-4434-94FF-3812FDA92CAF}">
      <dgm:prSet/>
      <dgm:spPr/>
      <dgm:t>
        <a:bodyPr/>
        <a:lstStyle/>
        <a:p>
          <a:endParaRPr lang="en-US" sz="2000"/>
        </a:p>
      </dgm:t>
    </dgm:pt>
    <dgm:pt modelId="{37DBE8F0-6B83-4BE5-9014-1C2DB61A9DC3}" type="sibTrans" cxnId="{9811A55E-EFB1-4434-94FF-3812FDA92CAF}">
      <dgm:prSet/>
      <dgm:spPr/>
      <dgm:t>
        <a:bodyPr/>
        <a:lstStyle/>
        <a:p>
          <a:endParaRPr lang="en-US" sz="2000"/>
        </a:p>
      </dgm:t>
    </dgm:pt>
    <dgm:pt modelId="{3D754A33-E8B9-49B9-ABD8-44590557D3C5}" type="pres">
      <dgm:prSet presAssocID="{8DC23235-C1FF-4743-BCF2-63C7BCB17026}" presName="linear" presStyleCnt="0">
        <dgm:presLayoutVars>
          <dgm:animLvl val="lvl"/>
          <dgm:resizeHandles val="exact"/>
        </dgm:presLayoutVars>
      </dgm:prSet>
      <dgm:spPr/>
    </dgm:pt>
    <dgm:pt modelId="{9AAE1C35-0FD6-4E92-BD7D-D7178157A8F1}" type="pres">
      <dgm:prSet presAssocID="{EA9D90E2-7403-44E9-BBC2-E3D86BDA3994}" presName="parentText" presStyleLbl="node1" presStyleIdx="0" presStyleCnt="5">
        <dgm:presLayoutVars>
          <dgm:chMax val="0"/>
          <dgm:bulletEnabled val="1"/>
        </dgm:presLayoutVars>
      </dgm:prSet>
      <dgm:spPr/>
    </dgm:pt>
    <dgm:pt modelId="{7B34EC4B-0BD0-44BE-A0A6-DA096940185E}" type="pres">
      <dgm:prSet presAssocID="{2C400102-B0D8-4BCE-8D16-A3E74A9B39AA}" presName="spacer" presStyleCnt="0"/>
      <dgm:spPr/>
    </dgm:pt>
    <dgm:pt modelId="{FE9BD6E5-CED2-4055-9A07-74368C780731}" type="pres">
      <dgm:prSet presAssocID="{BE92B531-C1C6-4ACF-A4B0-915B7866DCB4}" presName="parentText" presStyleLbl="node1" presStyleIdx="1" presStyleCnt="5">
        <dgm:presLayoutVars>
          <dgm:chMax val="0"/>
          <dgm:bulletEnabled val="1"/>
        </dgm:presLayoutVars>
      </dgm:prSet>
      <dgm:spPr/>
    </dgm:pt>
    <dgm:pt modelId="{ECE1A74A-FB8D-4C17-AB31-757BD96ABB2D}" type="pres">
      <dgm:prSet presAssocID="{156CECEC-F8FF-4EFD-A4CD-41533AC40CD0}" presName="spacer" presStyleCnt="0"/>
      <dgm:spPr/>
    </dgm:pt>
    <dgm:pt modelId="{5DB69F2A-3F71-49C9-9312-599F3F105C4D}" type="pres">
      <dgm:prSet presAssocID="{9876D8CE-94EC-4A7C-95A2-0CD6538D08C8}" presName="parentText" presStyleLbl="node1" presStyleIdx="2" presStyleCnt="5">
        <dgm:presLayoutVars>
          <dgm:chMax val="0"/>
          <dgm:bulletEnabled val="1"/>
        </dgm:presLayoutVars>
      </dgm:prSet>
      <dgm:spPr/>
    </dgm:pt>
    <dgm:pt modelId="{9AEF68D2-CECD-4B9F-BAEB-9C51C5C10AC0}" type="pres">
      <dgm:prSet presAssocID="{A0A35537-1658-4C76-9CCE-F87EB92F1531}" presName="spacer" presStyleCnt="0"/>
      <dgm:spPr/>
    </dgm:pt>
    <dgm:pt modelId="{D64CCFB7-F104-42CF-A275-9B1B3DAF847E}" type="pres">
      <dgm:prSet presAssocID="{6A9491CB-DBE5-4E3F-A2D7-2E23E8B33A13}" presName="parentText" presStyleLbl="node1" presStyleIdx="3" presStyleCnt="5">
        <dgm:presLayoutVars>
          <dgm:chMax val="0"/>
          <dgm:bulletEnabled val="1"/>
        </dgm:presLayoutVars>
      </dgm:prSet>
      <dgm:spPr/>
    </dgm:pt>
    <dgm:pt modelId="{E9114E6D-1FF7-4A38-B6A0-C9C6DAB491F5}" type="pres">
      <dgm:prSet presAssocID="{6A9491CB-DBE5-4E3F-A2D7-2E23E8B33A13}" presName="childText" presStyleLbl="revTx" presStyleIdx="0" presStyleCnt="2">
        <dgm:presLayoutVars>
          <dgm:bulletEnabled val="1"/>
        </dgm:presLayoutVars>
      </dgm:prSet>
      <dgm:spPr/>
    </dgm:pt>
    <dgm:pt modelId="{0B30665E-D5BA-4A92-91E8-215BFD9E19AB}" type="pres">
      <dgm:prSet presAssocID="{7DD4EEAF-7864-47B2-A190-3E28A582A04B}" presName="parentText" presStyleLbl="node1" presStyleIdx="4" presStyleCnt="5">
        <dgm:presLayoutVars>
          <dgm:chMax val="0"/>
          <dgm:bulletEnabled val="1"/>
        </dgm:presLayoutVars>
      </dgm:prSet>
      <dgm:spPr/>
    </dgm:pt>
    <dgm:pt modelId="{3EB08C4E-78CD-454A-A070-88A90B6ABE84}" type="pres">
      <dgm:prSet presAssocID="{7DD4EEAF-7864-47B2-A190-3E28A582A04B}" presName="childText" presStyleLbl="revTx" presStyleIdx="1" presStyleCnt="2">
        <dgm:presLayoutVars>
          <dgm:bulletEnabled val="1"/>
        </dgm:presLayoutVars>
      </dgm:prSet>
      <dgm:spPr/>
    </dgm:pt>
  </dgm:ptLst>
  <dgm:cxnLst>
    <dgm:cxn modelId="{1B350A04-E06F-48AA-9BE2-5081E1699C6B}" type="presOf" srcId="{BDBA0706-4535-460F-B349-3ECD89EE45A8}" destId="{3EB08C4E-78CD-454A-A070-88A90B6ABE84}" srcOrd="0" destOrd="10" presId="urn:microsoft.com/office/officeart/2005/8/layout/vList2"/>
    <dgm:cxn modelId="{AAD1B106-B1AC-47E8-ADEB-F1BCB0394316}" srcId="{8DC23235-C1FF-4743-BCF2-63C7BCB17026}" destId="{EA9D90E2-7403-44E9-BBC2-E3D86BDA3994}" srcOrd="0" destOrd="0" parTransId="{B87D2FA0-01A7-46A6-A566-D75F5BEA80DD}" sibTransId="{2C400102-B0D8-4BCE-8D16-A3E74A9B39AA}"/>
    <dgm:cxn modelId="{CBAAC90E-2868-4C72-81DD-940C0B07BB7E}" srcId="{7DD4EEAF-7864-47B2-A190-3E28A582A04B}" destId="{2AAC2FDC-8C5A-403C-B74A-9EF9EE905EA1}" srcOrd="4" destOrd="0" parTransId="{79120E7C-ECE0-401A-BC96-B767CFCC0FEE}" sibTransId="{927FFC67-92B4-4C33-8339-A851A835BD5F}"/>
    <dgm:cxn modelId="{F97FF911-F327-4E72-8FCC-4FD1BECED85A}" type="presOf" srcId="{5D6A65F0-5979-43E9-8784-FF2253C88BBA}" destId="{E9114E6D-1FF7-4A38-B6A0-C9C6DAB491F5}" srcOrd="0" destOrd="1" presId="urn:microsoft.com/office/officeart/2005/8/layout/vList2"/>
    <dgm:cxn modelId="{FC557B14-1F38-4B26-9AA8-B3685D3EEA3E}" type="presOf" srcId="{360AB99B-C645-4E48-8CCC-5BE6215581C3}" destId="{3EB08C4E-78CD-454A-A070-88A90B6ABE84}" srcOrd="0" destOrd="5" presId="urn:microsoft.com/office/officeart/2005/8/layout/vList2"/>
    <dgm:cxn modelId="{B15C651D-0B8F-4C4D-8488-8E0C158F0BF9}" srcId="{8DC23235-C1FF-4743-BCF2-63C7BCB17026}" destId="{9876D8CE-94EC-4A7C-95A2-0CD6538D08C8}" srcOrd="2" destOrd="0" parTransId="{2DE8228A-6F5D-46E4-9D23-632509F19E59}" sibTransId="{A0A35537-1658-4C76-9CCE-F87EB92F1531}"/>
    <dgm:cxn modelId="{236D8B1D-3BDA-401D-B9A1-2940DC1654E4}" srcId="{6A9491CB-DBE5-4E3F-A2D7-2E23E8B33A13}" destId="{93891454-D504-4059-8129-C92DAF8D444F}" srcOrd="2" destOrd="0" parTransId="{D0F25FDD-197A-4EB5-B7F3-CA639E425FED}" sibTransId="{1A7FA44E-AC64-4104-BC82-08FAD6E4A0D7}"/>
    <dgm:cxn modelId="{15C4AC1D-C770-4EEF-9876-E484C7A730EE}" type="presOf" srcId="{EA9D90E2-7403-44E9-BBC2-E3D86BDA3994}" destId="{9AAE1C35-0FD6-4E92-BD7D-D7178157A8F1}" srcOrd="0" destOrd="0" presId="urn:microsoft.com/office/officeart/2005/8/layout/vList2"/>
    <dgm:cxn modelId="{A42EB426-3312-4227-8408-0D49531E0630}" type="presOf" srcId="{7DD4EEAF-7864-47B2-A190-3E28A582A04B}" destId="{0B30665E-D5BA-4A92-91E8-215BFD9E19AB}" srcOrd="0" destOrd="0" presId="urn:microsoft.com/office/officeart/2005/8/layout/vList2"/>
    <dgm:cxn modelId="{E6F7D230-DF2F-498B-A73A-0ACEC5AC24AE}" srcId="{6A9491CB-DBE5-4E3F-A2D7-2E23E8B33A13}" destId="{B3741CC0-D518-4F53-BE86-D36869E9CFA4}" srcOrd="4" destOrd="0" parTransId="{5C33EA7E-8FB3-42EC-8F87-8CD1A5B8FCE3}" sibTransId="{7D383004-1921-4667-886D-1C70B1CD0AC0}"/>
    <dgm:cxn modelId="{2C8FD131-F3E1-4205-977F-B42494747546}" type="presOf" srcId="{8DC23235-C1FF-4743-BCF2-63C7BCB17026}" destId="{3D754A33-E8B9-49B9-ABD8-44590557D3C5}" srcOrd="0" destOrd="0" presId="urn:microsoft.com/office/officeart/2005/8/layout/vList2"/>
    <dgm:cxn modelId="{08E8C53D-A3C6-432A-AE2E-F7D5873F9DB1}" srcId="{7DD4EEAF-7864-47B2-A190-3E28A582A04B}" destId="{0829D79F-774F-43FC-9E45-B8B59E33AB31}" srcOrd="0" destOrd="0" parTransId="{5616751A-FB1E-460C-BDDB-613F176931BC}" sibTransId="{50534C7B-5A13-49E9-AC05-94EC8FD0F130}"/>
    <dgm:cxn modelId="{9811A55E-EFB1-4434-94FF-3812FDA92CAF}" srcId="{2AAC2FDC-8C5A-403C-B74A-9EF9EE905EA1}" destId="{BDBA0706-4535-460F-B349-3ECD89EE45A8}" srcOrd="5" destOrd="0" parTransId="{080E555D-35B0-4218-809C-6BF3E6432499}" sibTransId="{37DBE8F0-6B83-4BE5-9014-1C2DB61A9DC3}"/>
    <dgm:cxn modelId="{78F6B25F-0DAA-4D3F-85B5-FB6CB81FD123}" srcId="{8DC23235-C1FF-4743-BCF2-63C7BCB17026}" destId="{6A9491CB-DBE5-4E3F-A2D7-2E23E8B33A13}" srcOrd="3" destOrd="0" parTransId="{E53E7873-C3C0-4BB6-8AA0-81FDAD584004}" sibTransId="{CFC1D96D-7D3A-4A86-BEB3-EDD3CF1D933D}"/>
    <dgm:cxn modelId="{B8CD5141-BC4F-4C4C-9FAE-595A9EDB97B2}" type="presOf" srcId="{9876D8CE-94EC-4A7C-95A2-0CD6538D08C8}" destId="{5DB69F2A-3F71-49C9-9312-599F3F105C4D}" srcOrd="0" destOrd="0" presId="urn:microsoft.com/office/officeart/2005/8/layout/vList2"/>
    <dgm:cxn modelId="{E41DD065-4EF9-4925-BF29-A2B8E4666DDC}" type="presOf" srcId="{E5E32E76-1B48-4211-B6F9-7D0C90D69F22}" destId="{3EB08C4E-78CD-454A-A070-88A90B6ABE84}" srcOrd="0" destOrd="1" presId="urn:microsoft.com/office/officeart/2005/8/layout/vList2"/>
    <dgm:cxn modelId="{296B776A-4FC3-4B22-8532-BB50926242E7}" type="presOf" srcId="{6A9491CB-DBE5-4E3F-A2D7-2E23E8B33A13}" destId="{D64CCFB7-F104-42CF-A275-9B1B3DAF847E}" srcOrd="0" destOrd="0" presId="urn:microsoft.com/office/officeart/2005/8/layout/vList2"/>
    <dgm:cxn modelId="{0795836D-FC3B-4392-8695-58A08917B17B}" type="presOf" srcId="{14EE8C3B-1C73-4C74-B92F-2F8194276BB4}" destId="{3EB08C4E-78CD-454A-A070-88A90B6ABE84}" srcOrd="0" destOrd="8" presId="urn:microsoft.com/office/officeart/2005/8/layout/vList2"/>
    <dgm:cxn modelId="{5469B46D-7A58-41C1-824A-99B3D04A0EF2}" type="presOf" srcId="{64F3F637-AA9B-482B-B135-2B636ED2E94C}" destId="{3EB08C4E-78CD-454A-A070-88A90B6ABE84}" srcOrd="0" destOrd="3" presId="urn:microsoft.com/office/officeart/2005/8/layout/vList2"/>
    <dgm:cxn modelId="{89CF2B50-6009-416E-986F-EED26ACD1509}" type="presOf" srcId="{D4F460A4-12E5-4EF8-BAAC-A8EA275F926E}" destId="{E9114E6D-1FF7-4A38-B6A0-C9C6DAB491F5}" srcOrd="0" destOrd="3" presId="urn:microsoft.com/office/officeart/2005/8/layout/vList2"/>
    <dgm:cxn modelId="{77564376-D4C4-4024-AF62-790C8DA35751}" srcId="{2AAC2FDC-8C5A-403C-B74A-9EF9EE905EA1}" destId="{0B64E7CC-DF72-43BC-9298-1A69CFA9EECA}" srcOrd="2" destOrd="0" parTransId="{0547DE14-7A43-49E5-92D0-312628E9F7D9}" sibTransId="{E3B4626D-E5E5-4A90-8AE9-F0FEBB4245AF}"/>
    <dgm:cxn modelId="{F08A3C57-DB68-4243-822C-B9FC9C5177E6}" srcId="{7DD4EEAF-7864-47B2-A190-3E28A582A04B}" destId="{E5E32E76-1B48-4211-B6F9-7D0C90D69F22}" srcOrd="1" destOrd="0" parTransId="{0725C9A8-C50A-48FD-8A9D-B370B8349D89}" sibTransId="{2518A495-5827-41EF-9108-A2D9034C200A}"/>
    <dgm:cxn modelId="{5274675A-C672-44F7-B69E-CD5FAED7CCC9}" type="presOf" srcId="{7F6322DD-7CD9-4CDA-A9CD-7A3301507B3E}" destId="{E9114E6D-1FF7-4A38-B6A0-C9C6DAB491F5}" srcOrd="0" destOrd="0" presId="urn:microsoft.com/office/officeart/2005/8/layout/vList2"/>
    <dgm:cxn modelId="{16D6957A-37D1-4F40-BD80-97BFFDFF9209}" srcId="{6A9491CB-DBE5-4E3F-A2D7-2E23E8B33A13}" destId="{D4F460A4-12E5-4EF8-BAAC-A8EA275F926E}" srcOrd="3" destOrd="0" parTransId="{E9B018F3-B763-40F8-874D-411AD937C25E}" sibTransId="{7E82088B-8124-4BDF-BA26-C58D7F9A6333}"/>
    <dgm:cxn modelId="{A361377C-FD38-4DEC-9E5A-B8D35E3AAA5B}" srcId="{6A9491CB-DBE5-4E3F-A2D7-2E23E8B33A13}" destId="{7F6322DD-7CD9-4CDA-A9CD-7A3301507B3E}" srcOrd="0" destOrd="0" parTransId="{E627DD1E-2645-4C2F-8F90-52D7CCF75F30}" sibTransId="{EC5F6ED2-37C2-4B1C-B8DC-1DFB4E29B297}"/>
    <dgm:cxn modelId="{8AF87785-43A1-4F9F-90A7-0667C279C835}" type="presOf" srcId="{BE92B531-C1C6-4ACF-A4B0-915B7866DCB4}" destId="{FE9BD6E5-CED2-4055-9A07-74368C780731}" srcOrd="0" destOrd="0" presId="urn:microsoft.com/office/officeart/2005/8/layout/vList2"/>
    <dgm:cxn modelId="{1CDB8E89-4F2F-4055-8C53-1A34D83C9862}" type="presOf" srcId="{0B64E7CC-DF72-43BC-9298-1A69CFA9EECA}" destId="{3EB08C4E-78CD-454A-A070-88A90B6ABE84}" srcOrd="0" destOrd="7" presId="urn:microsoft.com/office/officeart/2005/8/layout/vList2"/>
    <dgm:cxn modelId="{F6AF1390-7D92-43C0-94A3-3C5326C4431D}" srcId="{8DC23235-C1FF-4743-BCF2-63C7BCB17026}" destId="{7DD4EEAF-7864-47B2-A190-3E28A582A04B}" srcOrd="4" destOrd="0" parTransId="{2D62D3D2-642B-4703-A382-5C6B855EF185}" sibTransId="{101141EB-B317-4328-80E8-C703E45441FD}"/>
    <dgm:cxn modelId="{CFEAC69B-F450-4EB5-9186-622F81C8D3C5}" srcId="{7DD4EEAF-7864-47B2-A190-3E28A582A04B}" destId="{28664972-CE67-4EFB-9E68-7D0714C2BF72}" srcOrd="2" destOrd="0" parTransId="{F4DAF25D-4DF3-4A96-929D-BDD75E40FB8E}" sibTransId="{B43D64C3-DE3D-406B-AC15-4D0838700946}"/>
    <dgm:cxn modelId="{5B1CF39F-2820-4A94-B247-165768465F0E}" type="presOf" srcId="{93891454-D504-4059-8129-C92DAF8D444F}" destId="{E9114E6D-1FF7-4A38-B6A0-C9C6DAB491F5}" srcOrd="0" destOrd="2" presId="urn:microsoft.com/office/officeart/2005/8/layout/vList2"/>
    <dgm:cxn modelId="{52CC4AA8-38DA-4124-AE12-4950419093BF}" type="presOf" srcId="{28664972-CE67-4EFB-9E68-7D0714C2BF72}" destId="{3EB08C4E-78CD-454A-A070-88A90B6ABE84}" srcOrd="0" destOrd="2" presId="urn:microsoft.com/office/officeart/2005/8/layout/vList2"/>
    <dgm:cxn modelId="{180E26AB-8C7B-40C5-ACE0-B720B5E3122A}" srcId="{8DC23235-C1FF-4743-BCF2-63C7BCB17026}" destId="{BE92B531-C1C6-4ACF-A4B0-915B7866DCB4}" srcOrd="1" destOrd="0" parTransId="{97FF7454-2ECE-489D-8B48-FAA75473A991}" sibTransId="{156CECEC-F8FF-4EFD-A4CD-41533AC40CD0}"/>
    <dgm:cxn modelId="{C0BA05AC-2BDE-45A7-92E9-6A54F931C8A5}" type="presOf" srcId="{B3741CC0-D518-4F53-BE86-D36869E9CFA4}" destId="{E9114E6D-1FF7-4A38-B6A0-C9C6DAB491F5}" srcOrd="0" destOrd="4" presId="urn:microsoft.com/office/officeart/2005/8/layout/vList2"/>
    <dgm:cxn modelId="{415198B0-91C8-4E47-BA8B-676396583218}" srcId="{2AAC2FDC-8C5A-403C-B74A-9EF9EE905EA1}" destId="{A3265C3A-485B-4362-90B6-4453E2234370}" srcOrd="4" destOrd="0" parTransId="{D6DADB02-08ED-4CFE-A6BB-F66233FA5E18}" sibTransId="{195E0CEE-370F-4AA4-B392-28590BCDBC86}"/>
    <dgm:cxn modelId="{C056FAB1-641E-4A58-BE23-114F9AD91B7B}" srcId="{7DD4EEAF-7864-47B2-A190-3E28A582A04B}" destId="{64F3F637-AA9B-482B-B135-2B636ED2E94C}" srcOrd="3" destOrd="0" parTransId="{2EC0D191-5694-4735-B522-6944F3F42C86}" sibTransId="{6619577D-DD7C-4EE5-B234-DB8602F6B95F}"/>
    <dgm:cxn modelId="{F08908C4-972C-476B-89CE-A77EBB360F32}" srcId="{2AAC2FDC-8C5A-403C-B74A-9EF9EE905EA1}" destId="{14EE8C3B-1C73-4C74-B92F-2F8194276BB4}" srcOrd="3" destOrd="0" parTransId="{E73A6A8E-564E-4E2D-8B07-649001B5DDCB}" sibTransId="{6BA7D7F1-10B2-4638-A391-241583CCDFB4}"/>
    <dgm:cxn modelId="{A94249CD-B392-40B4-A155-D46DC4E05D62}" type="presOf" srcId="{A3265C3A-485B-4362-90B6-4453E2234370}" destId="{3EB08C4E-78CD-454A-A070-88A90B6ABE84}" srcOrd="0" destOrd="9" presId="urn:microsoft.com/office/officeart/2005/8/layout/vList2"/>
    <dgm:cxn modelId="{D119E1CF-C068-4746-A6D5-DDA77675C7D1}" type="presOf" srcId="{0829D79F-774F-43FC-9E45-B8B59E33AB31}" destId="{3EB08C4E-78CD-454A-A070-88A90B6ABE84}" srcOrd="0" destOrd="0" presId="urn:microsoft.com/office/officeart/2005/8/layout/vList2"/>
    <dgm:cxn modelId="{A06669D4-B8A4-473E-A257-6C1053DD3D2C}" type="presOf" srcId="{34808710-80C5-4079-8C69-A7A224C686F5}" destId="{3EB08C4E-78CD-454A-A070-88A90B6ABE84}" srcOrd="0" destOrd="6" presId="urn:microsoft.com/office/officeart/2005/8/layout/vList2"/>
    <dgm:cxn modelId="{0A74BDDE-3DE0-4AB0-BCF5-E3FEC964608B}" srcId="{2AAC2FDC-8C5A-403C-B74A-9EF9EE905EA1}" destId="{360AB99B-C645-4E48-8CCC-5BE6215581C3}" srcOrd="0" destOrd="0" parTransId="{96DDF95B-8EDF-4568-9BCF-85C267A26647}" sibTransId="{80D1B4E8-B6F2-46BF-875E-5C07C6A4080D}"/>
    <dgm:cxn modelId="{6079F7E5-0485-4FF5-B138-355AF05ED03E}" type="presOf" srcId="{2AAC2FDC-8C5A-403C-B74A-9EF9EE905EA1}" destId="{3EB08C4E-78CD-454A-A070-88A90B6ABE84}" srcOrd="0" destOrd="4" presId="urn:microsoft.com/office/officeart/2005/8/layout/vList2"/>
    <dgm:cxn modelId="{1F33E0EB-E4E9-4376-9C42-50A9F136DC05}" srcId="{6A9491CB-DBE5-4E3F-A2D7-2E23E8B33A13}" destId="{5D6A65F0-5979-43E9-8784-FF2253C88BBA}" srcOrd="1" destOrd="0" parTransId="{BEFF94EB-F6E5-4F7A-9CAA-9D32B14659FB}" sibTransId="{09E310D5-AC67-4EF1-B9A0-C085954EBC68}"/>
    <dgm:cxn modelId="{3FCFCBFD-1729-4689-A650-10809B140410}" srcId="{2AAC2FDC-8C5A-403C-B74A-9EF9EE905EA1}" destId="{34808710-80C5-4079-8C69-A7A224C686F5}" srcOrd="1" destOrd="0" parTransId="{4ED43C5D-DF49-4A89-9EC4-DBF6B00134AC}" sibTransId="{EA81A89F-C738-4047-B255-5F56A0EFD69E}"/>
    <dgm:cxn modelId="{5DA66BFD-C6C2-4E0F-A653-BEC9A0FE8C44}" type="presParOf" srcId="{3D754A33-E8B9-49B9-ABD8-44590557D3C5}" destId="{9AAE1C35-0FD6-4E92-BD7D-D7178157A8F1}" srcOrd="0" destOrd="0" presId="urn:microsoft.com/office/officeart/2005/8/layout/vList2"/>
    <dgm:cxn modelId="{4D6919FD-0FE0-4CBC-8272-216F5E5DB129}" type="presParOf" srcId="{3D754A33-E8B9-49B9-ABD8-44590557D3C5}" destId="{7B34EC4B-0BD0-44BE-A0A6-DA096940185E}" srcOrd="1" destOrd="0" presId="urn:microsoft.com/office/officeart/2005/8/layout/vList2"/>
    <dgm:cxn modelId="{F0424D41-8765-4E97-9266-3E15033A019D}" type="presParOf" srcId="{3D754A33-E8B9-49B9-ABD8-44590557D3C5}" destId="{FE9BD6E5-CED2-4055-9A07-74368C780731}" srcOrd="2" destOrd="0" presId="urn:microsoft.com/office/officeart/2005/8/layout/vList2"/>
    <dgm:cxn modelId="{64E9B494-4845-406B-93C0-3051A023526D}" type="presParOf" srcId="{3D754A33-E8B9-49B9-ABD8-44590557D3C5}" destId="{ECE1A74A-FB8D-4C17-AB31-757BD96ABB2D}" srcOrd="3" destOrd="0" presId="urn:microsoft.com/office/officeart/2005/8/layout/vList2"/>
    <dgm:cxn modelId="{536E9BB9-9028-4448-9F0E-910E3E87B879}" type="presParOf" srcId="{3D754A33-E8B9-49B9-ABD8-44590557D3C5}" destId="{5DB69F2A-3F71-49C9-9312-599F3F105C4D}" srcOrd="4" destOrd="0" presId="urn:microsoft.com/office/officeart/2005/8/layout/vList2"/>
    <dgm:cxn modelId="{ABCFC5E6-2789-40D9-B88F-50C61139A966}" type="presParOf" srcId="{3D754A33-E8B9-49B9-ABD8-44590557D3C5}" destId="{9AEF68D2-CECD-4B9F-BAEB-9C51C5C10AC0}" srcOrd="5" destOrd="0" presId="urn:microsoft.com/office/officeart/2005/8/layout/vList2"/>
    <dgm:cxn modelId="{A026FFAC-909F-4BC0-9DAB-3A28F032F49D}" type="presParOf" srcId="{3D754A33-E8B9-49B9-ABD8-44590557D3C5}" destId="{D64CCFB7-F104-42CF-A275-9B1B3DAF847E}" srcOrd="6" destOrd="0" presId="urn:microsoft.com/office/officeart/2005/8/layout/vList2"/>
    <dgm:cxn modelId="{38A9CA41-6CBC-4909-B220-D54B4E2E7502}" type="presParOf" srcId="{3D754A33-E8B9-49B9-ABD8-44590557D3C5}" destId="{E9114E6D-1FF7-4A38-B6A0-C9C6DAB491F5}" srcOrd="7" destOrd="0" presId="urn:microsoft.com/office/officeart/2005/8/layout/vList2"/>
    <dgm:cxn modelId="{AB832568-74C8-4737-9BF9-A56EF6FCDC8C}" type="presParOf" srcId="{3D754A33-E8B9-49B9-ABD8-44590557D3C5}" destId="{0B30665E-D5BA-4A92-91E8-215BFD9E19AB}" srcOrd="8" destOrd="0" presId="urn:microsoft.com/office/officeart/2005/8/layout/vList2"/>
    <dgm:cxn modelId="{B4C616DB-DE5D-4702-899D-A111FB35EC26}" type="presParOf" srcId="{3D754A33-E8B9-49B9-ABD8-44590557D3C5}" destId="{3EB08C4E-78CD-454A-A070-88A90B6ABE84}"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CE0E24B-84F9-46F8-8863-39C547164912}"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41B09B61-6404-44B6-88CC-16E3567514AE}">
      <dgm:prSet custT="1"/>
      <dgm:spPr/>
      <dgm:t>
        <a:bodyPr/>
        <a:lstStyle/>
        <a:p>
          <a:r>
            <a:rPr lang="id-ID" sz="1400" b="1" dirty="0"/>
            <a:t>KEJADIAN: </a:t>
          </a:r>
          <a:r>
            <a:rPr lang="id-ID" sz="1400" b="1" dirty="0">
              <a:solidFill>
                <a:schemeClr val="tx1"/>
              </a:solidFill>
            </a:rPr>
            <a:t>MENUMBUR DERMAGA.</a:t>
          </a:r>
          <a:endParaRPr lang="en-US" sz="1400" b="1" dirty="0">
            <a:solidFill>
              <a:schemeClr val="tx1"/>
            </a:solidFill>
          </a:endParaRPr>
        </a:p>
      </dgm:t>
    </dgm:pt>
    <dgm:pt modelId="{271F3168-A636-48FA-9D4B-21B84E7EB281}" type="parTrans" cxnId="{8BD57BEF-B72A-4FBE-B36E-DE86CB03249A}">
      <dgm:prSet/>
      <dgm:spPr/>
      <dgm:t>
        <a:bodyPr/>
        <a:lstStyle/>
        <a:p>
          <a:endParaRPr lang="en-US" sz="1400" b="1"/>
        </a:p>
      </dgm:t>
    </dgm:pt>
    <dgm:pt modelId="{0F6CE10E-BDA9-40C0-A803-91A74B5E7F1F}" type="sibTrans" cxnId="{8BD57BEF-B72A-4FBE-B36E-DE86CB03249A}">
      <dgm:prSet/>
      <dgm:spPr/>
      <dgm:t>
        <a:bodyPr/>
        <a:lstStyle/>
        <a:p>
          <a:endParaRPr lang="en-US" sz="1400" b="1"/>
        </a:p>
      </dgm:t>
    </dgm:pt>
    <dgm:pt modelId="{A42EBCC3-6422-4DEA-9C90-73DFD88FF000}">
      <dgm:prSet custT="1"/>
      <dgm:spPr/>
      <dgm:t>
        <a:bodyPr/>
        <a:lstStyle/>
        <a:p>
          <a:r>
            <a:rPr lang="id-ID" sz="1400" b="1" dirty="0"/>
            <a:t>WAKTU KEJADIAN: </a:t>
          </a:r>
          <a:r>
            <a:rPr lang="id-ID" sz="1400" b="1" dirty="0">
              <a:solidFill>
                <a:schemeClr val="tx1"/>
              </a:solidFill>
            </a:rPr>
            <a:t>TAHUN 2016.</a:t>
          </a:r>
          <a:endParaRPr lang="en-US" sz="1400" b="1" dirty="0">
            <a:solidFill>
              <a:schemeClr val="tx1"/>
            </a:solidFill>
          </a:endParaRPr>
        </a:p>
      </dgm:t>
    </dgm:pt>
    <dgm:pt modelId="{088DEEE8-30DF-40AB-AD09-B179C3E06A3D}" type="parTrans" cxnId="{974468DE-753D-4616-A14C-889EB6C3EFB0}">
      <dgm:prSet/>
      <dgm:spPr/>
      <dgm:t>
        <a:bodyPr/>
        <a:lstStyle/>
        <a:p>
          <a:endParaRPr lang="en-US" sz="1400" b="1"/>
        </a:p>
      </dgm:t>
    </dgm:pt>
    <dgm:pt modelId="{EA1458D5-55F4-4D1B-9E65-8FC67A1F1340}" type="sibTrans" cxnId="{974468DE-753D-4616-A14C-889EB6C3EFB0}">
      <dgm:prSet/>
      <dgm:spPr/>
      <dgm:t>
        <a:bodyPr/>
        <a:lstStyle/>
        <a:p>
          <a:endParaRPr lang="en-US" sz="1400" b="1"/>
        </a:p>
      </dgm:t>
    </dgm:pt>
    <dgm:pt modelId="{B6501265-53E6-4B1E-A96E-CEB6CC1134DF}">
      <dgm:prSet custT="1"/>
      <dgm:spPr/>
      <dgm:t>
        <a:bodyPr/>
        <a:lstStyle/>
        <a:p>
          <a:r>
            <a:rPr lang="id-ID" sz="1400" b="1" dirty="0"/>
            <a:t>LOKASI: </a:t>
          </a:r>
          <a:r>
            <a:rPr lang="id-ID" sz="1400" b="1" dirty="0">
              <a:solidFill>
                <a:schemeClr val="tx1"/>
              </a:solidFill>
            </a:rPr>
            <a:t>DERMAGA LANAL NUNUKAN.</a:t>
          </a:r>
          <a:endParaRPr lang="en-US" sz="1400" b="1" dirty="0">
            <a:solidFill>
              <a:schemeClr val="tx1"/>
            </a:solidFill>
          </a:endParaRPr>
        </a:p>
      </dgm:t>
    </dgm:pt>
    <dgm:pt modelId="{A11E4500-91AD-416B-8BB3-2F98DE800DEC}" type="parTrans" cxnId="{01AAA78D-0F1C-4EF5-93B0-C5FB04FB9503}">
      <dgm:prSet/>
      <dgm:spPr/>
      <dgm:t>
        <a:bodyPr/>
        <a:lstStyle/>
        <a:p>
          <a:endParaRPr lang="en-US" sz="1400" b="1"/>
        </a:p>
      </dgm:t>
    </dgm:pt>
    <dgm:pt modelId="{4C48BC9E-35C9-4702-A9F4-B708DFE4A711}" type="sibTrans" cxnId="{01AAA78D-0F1C-4EF5-93B0-C5FB04FB9503}">
      <dgm:prSet/>
      <dgm:spPr/>
      <dgm:t>
        <a:bodyPr/>
        <a:lstStyle/>
        <a:p>
          <a:endParaRPr lang="en-US" sz="1400" b="1"/>
        </a:p>
      </dgm:t>
    </dgm:pt>
    <dgm:pt modelId="{7392FC35-AF21-4FCE-B832-72BCCCF133AA}">
      <dgm:prSet custT="1"/>
      <dgm:spPr/>
      <dgm:t>
        <a:bodyPr/>
        <a:lstStyle/>
        <a:p>
          <a:r>
            <a:rPr lang="id-ID" sz="1400" b="1"/>
            <a:t>KRONOLOGI:</a:t>
          </a:r>
          <a:endParaRPr lang="en-US" sz="1400" b="1"/>
        </a:p>
      </dgm:t>
    </dgm:pt>
    <dgm:pt modelId="{4F298C06-2FBD-43E6-B468-BEFEAE7AADDD}" type="parTrans" cxnId="{83422626-6971-4D33-9191-715DAC4DDDD7}">
      <dgm:prSet/>
      <dgm:spPr/>
      <dgm:t>
        <a:bodyPr/>
        <a:lstStyle/>
        <a:p>
          <a:endParaRPr lang="en-US" sz="1400" b="1"/>
        </a:p>
      </dgm:t>
    </dgm:pt>
    <dgm:pt modelId="{715A2E68-0477-442A-8042-A2C82784683D}" type="sibTrans" cxnId="{83422626-6971-4D33-9191-715DAC4DDDD7}">
      <dgm:prSet/>
      <dgm:spPr/>
      <dgm:t>
        <a:bodyPr/>
        <a:lstStyle/>
        <a:p>
          <a:endParaRPr lang="en-US" sz="1400" b="1"/>
        </a:p>
      </dgm:t>
    </dgm:pt>
    <dgm:pt modelId="{ED53AF20-F446-4B97-8CBF-A8575AB5116B}">
      <dgm:prSet custT="1"/>
      <dgm:spPr/>
      <dgm:t>
        <a:bodyPr/>
        <a:lstStyle/>
        <a:p>
          <a:pPr marL="179388" indent="-179388"/>
          <a:r>
            <a:rPr lang="id-ID" sz="1100" b="1" dirty="0">
              <a:latin typeface="Arial" panose="020B0604020202020204" pitchFamily="34" charset="0"/>
              <a:cs typeface="Arial" panose="020B0604020202020204" pitchFamily="34" charset="0"/>
            </a:rPr>
            <a:t>PADA PUKUL 11.25 WITA KRI SRI-352 MELAKSANAKAN PERAN MUKA BELAKANG HALU 310 CEPAT 10,5 KNOTS POSISI DENGAN DERMAGA BARINGAN RELATIF MERAH 40 JARAK 1,8 NM. KONDISI ARUS KELUAR, ANGIN DARI TIMUR LAUT, CEPAT 10 KNOTS.</a:t>
          </a:r>
          <a:endParaRPr lang="en-US" sz="1100" b="1" dirty="0">
            <a:latin typeface="Arial" panose="020B0604020202020204" pitchFamily="34" charset="0"/>
            <a:cs typeface="Arial" panose="020B0604020202020204" pitchFamily="34" charset="0"/>
          </a:endParaRPr>
        </a:p>
      </dgm:t>
    </dgm:pt>
    <dgm:pt modelId="{34D7285C-B191-4A15-9195-E463747CBA4D}" type="parTrans" cxnId="{484D583C-DE00-40B5-99ED-2398C3151571}">
      <dgm:prSet/>
      <dgm:spPr/>
      <dgm:t>
        <a:bodyPr/>
        <a:lstStyle/>
        <a:p>
          <a:endParaRPr lang="en-US" sz="1400" b="1"/>
        </a:p>
      </dgm:t>
    </dgm:pt>
    <dgm:pt modelId="{651C34CA-A8D9-460F-8521-F15D8830178C}" type="sibTrans" cxnId="{484D583C-DE00-40B5-99ED-2398C3151571}">
      <dgm:prSet/>
      <dgm:spPr/>
      <dgm:t>
        <a:bodyPr/>
        <a:lstStyle/>
        <a:p>
          <a:endParaRPr lang="en-US" sz="1400" b="1"/>
        </a:p>
      </dgm:t>
    </dgm:pt>
    <dgm:pt modelId="{D4450C3C-55EE-4133-A490-ABB22EC022A0}">
      <dgm:prSet custT="1"/>
      <dgm:spPr/>
      <dgm:t>
        <a:bodyPr/>
        <a:lstStyle/>
        <a:p>
          <a:pPr marL="179388" indent="-179388"/>
          <a:r>
            <a:rPr lang="id-ID" sz="1100" b="1" dirty="0">
              <a:latin typeface="Arial" panose="020B0604020202020204" pitchFamily="34" charset="0"/>
              <a:cs typeface="Arial" panose="020B0604020202020204" pitchFamily="34" charset="0"/>
            </a:rPr>
            <a:t>PADA PUKUL 11.40 WITA BARINGAN RELATIF MERAH 70 JARAK 1400 YARDS DARI DERMAGA KENDALI DIAMBIL ALIH OLEH KOMANDAN DENGAN HALU 315.</a:t>
          </a:r>
          <a:endParaRPr lang="en-US" sz="1100" b="1" dirty="0">
            <a:latin typeface="Arial" panose="020B0604020202020204" pitchFamily="34" charset="0"/>
            <a:cs typeface="Arial" panose="020B0604020202020204" pitchFamily="34" charset="0"/>
          </a:endParaRPr>
        </a:p>
      </dgm:t>
    </dgm:pt>
    <dgm:pt modelId="{8BE3B0E2-479B-4D85-9DC9-147806D18164}" type="parTrans" cxnId="{871B5853-219F-4B67-8C4C-900ADA5F2599}">
      <dgm:prSet/>
      <dgm:spPr/>
      <dgm:t>
        <a:bodyPr/>
        <a:lstStyle/>
        <a:p>
          <a:endParaRPr lang="en-US" sz="1400" b="1"/>
        </a:p>
      </dgm:t>
    </dgm:pt>
    <dgm:pt modelId="{0B8FE513-0899-44FA-8889-1DD12A0DFB4A}" type="sibTrans" cxnId="{871B5853-219F-4B67-8C4C-900ADA5F2599}">
      <dgm:prSet/>
      <dgm:spPr/>
      <dgm:t>
        <a:bodyPr/>
        <a:lstStyle/>
        <a:p>
          <a:endParaRPr lang="en-US" sz="1400" b="1"/>
        </a:p>
      </dgm:t>
    </dgm:pt>
    <dgm:pt modelId="{C6C66857-02E6-4ED9-883E-603B0D675EF3}">
      <dgm:prSet custT="1"/>
      <dgm:spPr/>
      <dgm:t>
        <a:bodyPr/>
        <a:lstStyle/>
        <a:p>
          <a:pPr marL="179388" indent="-179388"/>
          <a:r>
            <a:rPr lang="id-ID" sz="1100" b="1">
              <a:latin typeface="Arial" panose="020B0604020202020204" pitchFamily="34" charset="0"/>
              <a:cs typeface="Arial" panose="020B0604020202020204" pitchFamily="34" charset="0"/>
            </a:rPr>
            <a:t>PADA PUKUL 11.45 WITA BARINGAN RELATIF MERAH 150 JARAK 2000 YARDS DARI DERMAGA, DUA MESIN MAJU BALINGAN 400 RPM. KEMUDIAN KAPAL CIKAR KIRI MERUBAH HALU KE KIRI SAMPAI DENGAN SUDUT RELATIF HIJAU 30 TERHADAP DERMAGA, ANGIN RELATIF MERAH 90 CEPAT 10 KNOTS.</a:t>
          </a:r>
          <a:endParaRPr lang="en-US" sz="1100" b="1">
            <a:latin typeface="Arial" panose="020B0604020202020204" pitchFamily="34" charset="0"/>
            <a:cs typeface="Arial" panose="020B0604020202020204" pitchFamily="34" charset="0"/>
          </a:endParaRPr>
        </a:p>
      </dgm:t>
    </dgm:pt>
    <dgm:pt modelId="{AC4C6670-B4D1-4AC1-BD51-EE79AF075F76}" type="parTrans" cxnId="{F175FAF7-5750-4C83-B2A5-A47DB119469A}">
      <dgm:prSet/>
      <dgm:spPr/>
      <dgm:t>
        <a:bodyPr/>
        <a:lstStyle/>
        <a:p>
          <a:endParaRPr lang="en-US" sz="1400" b="1"/>
        </a:p>
      </dgm:t>
    </dgm:pt>
    <dgm:pt modelId="{5B6ABA0A-7EE7-48FD-B892-0A41B71020BC}" type="sibTrans" cxnId="{F175FAF7-5750-4C83-B2A5-A47DB119469A}">
      <dgm:prSet/>
      <dgm:spPr/>
      <dgm:t>
        <a:bodyPr/>
        <a:lstStyle/>
        <a:p>
          <a:endParaRPr lang="en-US" sz="1400" b="1"/>
        </a:p>
      </dgm:t>
    </dgm:pt>
    <dgm:pt modelId="{0CEE7238-9387-4850-BBB9-1AC357874ED0}">
      <dgm:prSet custT="1"/>
      <dgm:spPr/>
      <dgm:t>
        <a:bodyPr/>
        <a:lstStyle/>
        <a:p>
          <a:pPr marL="179388" indent="-179388"/>
          <a:r>
            <a:rPr lang="id-ID" sz="1100" b="1" dirty="0">
              <a:latin typeface="Arial" panose="020B0604020202020204" pitchFamily="34" charset="0"/>
              <a:cs typeface="Arial" panose="020B0604020202020204" pitchFamily="34" charset="0"/>
            </a:rPr>
            <a:t>PADA JARAK 1000 YARDS DUA MESIN MAJU STANDAR DENGAN HALU 170 CEPAT 6 KNOTS.</a:t>
          </a:r>
          <a:endParaRPr lang="en-US" sz="1100" b="1" dirty="0">
            <a:latin typeface="Arial" panose="020B0604020202020204" pitchFamily="34" charset="0"/>
            <a:cs typeface="Arial" panose="020B0604020202020204" pitchFamily="34" charset="0"/>
          </a:endParaRPr>
        </a:p>
      </dgm:t>
    </dgm:pt>
    <dgm:pt modelId="{C85298D8-85F4-4666-89DB-89B0E9BDEDAE}" type="parTrans" cxnId="{B63D4DEA-9AD6-4953-BBA9-A31E1E060820}">
      <dgm:prSet/>
      <dgm:spPr/>
      <dgm:t>
        <a:bodyPr/>
        <a:lstStyle/>
        <a:p>
          <a:endParaRPr lang="en-US" sz="1400" b="1"/>
        </a:p>
      </dgm:t>
    </dgm:pt>
    <dgm:pt modelId="{E5A37260-A1E3-4560-A79F-20630BC4E55D}" type="sibTrans" cxnId="{B63D4DEA-9AD6-4953-BBA9-A31E1E060820}">
      <dgm:prSet/>
      <dgm:spPr/>
      <dgm:t>
        <a:bodyPr/>
        <a:lstStyle/>
        <a:p>
          <a:endParaRPr lang="en-US" sz="1400" b="1"/>
        </a:p>
      </dgm:t>
    </dgm:pt>
    <dgm:pt modelId="{FC410E94-3274-4DC3-803D-FA85057A9F76}">
      <dgm:prSet custT="1"/>
      <dgm:spPr/>
      <dgm:t>
        <a:bodyPr/>
        <a:lstStyle/>
        <a:p>
          <a:pPr marL="179388" indent="-179388"/>
          <a:r>
            <a:rPr lang="id-ID" sz="1100" b="1">
              <a:latin typeface="Arial" panose="020B0604020202020204" pitchFamily="34" charset="0"/>
              <a:cs typeface="Arial" panose="020B0604020202020204" pitchFamily="34" charset="0"/>
            </a:rPr>
            <a:t>PADA JARAK 500 YARDS MESIN KIRI STOP, MESIN KANAN MAJU CEPAT 5 KNOTS.</a:t>
          </a:r>
          <a:endParaRPr lang="en-US" sz="1100" b="1">
            <a:latin typeface="Arial" panose="020B0604020202020204" pitchFamily="34" charset="0"/>
            <a:cs typeface="Arial" panose="020B0604020202020204" pitchFamily="34" charset="0"/>
          </a:endParaRPr>
        </a:p>
      </dgm:t>
    </dgm:pt>
    <dgm:pt modelId="{ABA320AE-BD2F-4054-9D65-BD6216921F2E}" type="parTrans" cxnId="{0A709331-46AB-43FE-89A6-2DA2412FB496}">
      <dgm:prSet/>
      <dgm:spPr/>
      <dgm:t>
        <a:bodyPr/>
        <a:lstStyle/>
        <a:p>
          <a:endParaRPr lang="en-US" sz="1400" b="1"/>
        </a:p>
      </dgm:t>
    </dgm:pt>
    <dgm:pt modelId="{5380822D-6956-4CFB-8071-DDDC633F82D7}" type="sibTrans" cxnId="{0A709331-46AB-43FE-89A6-2DA2412FB496}">
      <dgm:prSet/>
      <dgm:spPr/>
      <dgm:t>
        <a:bodyPr/>
        <a:lstStyle/>
        <a:p>
          <a:endParaRPr lang="en-US" sz="1400" b="1"/>
        </a:p>
      </dgm:t>
    </dgm:pt>
    <dgm:pt modelId="{9762556B-3147-47C6-8CC5-AD174FF7307B}">
      <dgm:prSet custT="1"/>
      <dgm:spPr/>
      <dgm:t>
        <a:bodyPr/>
        <a:lstStyle/>
        <a:p>
          <a:pPr marL="179388" indent="-179388"/>
          <a:r>
            <a:rPr lang="id-ID" sz="1100" b="1" dirty="0">
              <a:latin typeface="Arial" panose="020B0604020202020204" pitchFamily="34" charset="0"/>
              <a:cs typeface="Arial" panose="020B0604020202020204" pitchFamily="34" charset="0"/>
            </a:rPr>
            <a:t>PADA JARAK 300 YARDS DUA MESIN STOP CEPAT 3.5 KNOTS.</a:t>
          </a:r>
          <a:endParaRPr lang="en-US" sz="1100" b="1" dirty="0">
            <a:latin typeface="Arial" panose="020B0604020202020204" pitchFamily="34" charset="0"/>
            <a:cs typeface="Arial" panose="020B0604020202020204" pitchFamily="34" charset="0"/>
          </a:endParaRPr>
        </a:p>
      </dgm:t>
    </dgm:pt>
    <dgm:pt modelId="{BC53FFAB-7594-4441-89C7-ADD2AD81F577}" type="parTrans" cxnId="{EFF87CB1-12A8-4525-8670-5E1F92157D85}">
      <dgm:prSet/>
      <dgm:spPr/>
      <dgm:t>
        <a:bodyPr/>
        <a:lstStyle/>
        <a:p>
          <a:endParaRPr lang="en-US" sz="1400" b="1"/>
        </a:p>
      </dgm:t>
    </dgm:pt>
    <dgm:pt modelId="{0A5EC194-704C-4F2A-8909-3318AE406221}" type="sibTrans" cxnId="{EFF87CB1-12A8-4525-8670-5E1F92157D85}">
      <dgm:prSet/>
      <dgm:spPr/>
      <dgm:t>
        <a:bodyPr/>
        <a:lstStyle/>
        <a:p>
          <a:endParaRPr lang="en-US" sz="1400" b="1"/>
        </a:p>
      </dgm:t>
    </dgm:pt>
    <dgm:pt modelId="{E1CAB640-8109-4001-A353-1A2D5FCBB268}">
      <dgm:prSet custT="1"/>
      <dgm:spPr/>
      <dgm:t>
        <a:bodyPr/>
        <a:lstStyle/>
        <a:p>
          <a:pPr marL="179388" indent="-179388"/>
          <a:r>
            <a:rPr lang="id-ID" sz="1100" b="1" dirty="0">
              <a:latin typeface="Arial" panose="020B0604020202020204" pitchFamily="34" charset="0"/>
              <a:cs typeface="Arial" panose="020B0604020202020204" pitchFamily="34" charset="0"/>
            </a:rPr>
            <a:t>PADA JARAK 200 YARDS, KECEPATAN ANGIN RELATIF TIBA-TIBA BERTAMBAH DARI MERAH 70 CEPAT 17 KNOTS, SEHINGGA HALUAN CENDERUNG BERGERAK KE KANAN DAN BURITAN KAPAL TERBAWA KE KIRI KARENA HANTAMAN ARUS YANG KUAT DARI LAMBUNG KANAN KAPAL, SEHINGGA MEMBENTUK SUDUT RELATIF HIJAU 45 DERAJAT ATAU LEBIH TERHADAP DERMAGA. KEMUDIAN MESIN KIRI MUNDUR, CEPAT KAPAL 3 KNOTS.</a:t>
          </a:r>
          <a:endParaRPr lang="en-US" sz="1100" b="1" dirty="0">
            <a:latin typeface="Arial" panose="020B0604020202020204" pitchFamily="34" charset="0"/>
            <a:cs typeface="Arial" panose="020B0604020202020204" pitchFamily="34" charset="0"/>
          </a:endParaRPr>
        </a:p>
      </dgm:t>
    </dgm:pt>
    <dgm:pt modelId="{9EF27089-75ED-4AED-83C1-F86972AFC4DF}" type="parTrans" cxnId="{7E406DBE-97A8-4705-B31D-5FF334088CFD}">
      <dgm:prSet/>
      <dgm:spPr/>
      <dgm:t>
        <a:bodyPr/>
        <a:lstStyle/>
        <a:p>
          <a:endParaRPr lang="en-US" sz="1400" b="1"/>
        </a:p>
      </dgm:t>
    </dgm:pt>
    <dgm:pt modelId="{5BD30A4B-9476-4D96-AC5F-3C114ADC9D7A}" type="sibTrans" cxnId="{7E406DBE-97A8-4705-B31D-5FF334088CFD}">
      <dgm:prSet/>
      <dgm:spPr/>
      <dgm:t>
        <a:bodyPr/>
        <a:lstStyle/>
        <a:p>
          <a:endParaRPr lang="en-US" sz="1400" b="1"/>
        </a:p>
      </dgm:t>
    </dgm:pt>
    <dgm:pt modelId="{C42ABBED-AC8C-4675-9BF0-9B892A1124AA}">
      <dgm:prSet custT="1"/>
      <dgm:spPr/>
      <dgm:t>
        <a:bodyPr/>
        <a:lstStyle/>
        <a:p>
          <a:pPr marL="179388" indent="-179388"/>
          <a:r>
            <a:rPr lang="id-ID" sz="1100" b="1" dirty="0">
              <a:latin typeface="Arial" panose="020B0604020202020204" pitchFamily="34" charset="0"/>
              <a:cs typeface="Arial" panose="020B0604020202020204" pitchFamily="34" charset="0"/>
            </a:rPr>
            <a:t>PADA JARAK 100 YARDS DARI DERMAGA BURITAN KAPAL MASIH TERBAWA KE KIRI KEMUDIAN MESIN KANAN DIMUNDURKAN, YANG TERJADI MESIN KANAN MATI DIIKUTI MESIN KIRI MATI SEHINGGA KAPAL TETAP MAJU DENGAN LUNCURAN 2 KNOTS HINGGA MENUMBUR UJUNG SELATAN DERMAGA.</a:t>
          </a:r>
          <a:endParaRPr lang="en-US" sz="1100" b="1" dirty="0">
            <a:latin typeface="Arial" panose="020B0604020202020204" pitchFamily="34" charset="0"/>
            <a:cs typeface="Arial" panose="020B0604020202020204" pitchFamily="34" charset="0"/>
          </a:endParaRPr>
        </a:p>
      </dgm:t>
    </dgm:pt>
    <dgm:pt modelId="{A9B88944-2474-4DAF-958A-29D0B497A94B}" type="parTrans" cxnId="{8805EF6C-2D98-4AC7-8005-2F97CE92C3CA}">
      <dgm:prSet/>
      <dgm:spPr/>
      <dgm:t>
        <a:bodyPr/>
        <a:lstStyle/>
        <a:p>
          <a:endParaRPr lang="en-US" sz="1400" b="1"/>
        </a:p>
      </dgm:t>
    </dgm:pt>
    <dgm:pt modelId="{98CE267B-51C9-4B2C-A382-50DD911EE4C2}" type="sibTrans" cxnId="{8805EF6C-2D98-4AC7-8005-2F97CE92C3CA}">
      <dgm:prSet/>
      <dgm:spPr/>
      <dgm:t>
        <a:bodyPr/>
        <a:lstStyle/>
        <a:p>
          <a:endParaRPr lang="en-US" sz="1400" b="1"/>
        </a:p>
      </dgm:t>
    </dgm:pt>
    <dgm:pt modelId="{B9D0CF49-DE6E-4B15-86FA-16FF38E3D62E}">
      <dgm:prSet custT="1"/>
      <dgm:spPr/>
      <dgm:t>
        <a:bodyPr/>
        <a:lstStyle/>
        <a:p>
          <a:pPr marL="179388" indent="-179388"/>
          <a:r>
            <a:rPr lang="id-ID" sz="1100" b="1" dirty="0">
              <a:latin typeface="Arial" panose="020B0604020202020204" pitchFamily="34" charset="0"/>
              <a:cs typeface="Arial" panose="020B0604020202020204" pitchFamily="34" charset="0"/>
            </a:rPr>
            <a:t>KAPAL TERHEMPAS KE ARAH </a:t>
          </a:r>
          <a:r>
            <a:rPr lang="id-ID" sz="1100" b="1" i="1" dirty="0">
              <a:latin typeface="Arial" panose="020B0604020202020204" pitchFamily="34" charset="0"/>
              <a:cs typeface="Arial" panose="020B0604020202020204" pitchFamily="34" charset="0"/>
            </a:rPr>
            <a:t>MOORING DOLPHIN</a:t>
          </a:r>
          <a:r>
            <a:rPr lang="id-ID" sz="1100" b="1" dirty="0">
              <a:latin typeface="Arial" panose="020B0604020202020204" pitchFamily="34" charset="0"/>
              <a:cs typeface="Arial" panose="020B0604020202020204" pitchFamily="34" charset="0"/>
            </a:rPr>
            <a:t>, SEHINGGA </a:t>
          </a:r>
          <a:r>
            <a:rPr lang="id-ID" sz="1100" b="1" i="1" dirty="0">
              <a:latin typeface="Arial" panose="020B0604020202020204" pitchFamily="34" charset="0"/>
              <a:cs typeface="Arial" panose="020B0604020202020204" pitchFamily="34" charset="0"/>
            </a:rPr>
            <a:t>MOORING DOLPHIN </a:t>
          </a:r>
          <a:r>
            <a:rPr lang="id-ID" sz="1100" b="1" dirty="0">
              <a:latin typeface="Arial" panose="020B0604020202020204" pitchFamily="34" charset="0"/>
              <a:cs typeface="Arial" panose="020B0604020202020204" pitchFamily="34" charset="0"/>
            </a:rPr>
            <a:t>MENAHAN LAJU KAPAL KEARAH DARATAN, SEMENTARA MESIN BELUM BISA MUNDUR, DALAM BEBERAPA DETIK KEMUDIAN </a:t>
          </a:r>
          <a:r>
            <a:rPr lang="id-ID" sz="1100" b="1" i="1" dirty="0">
              <a:latin typeface="Arial" panose="020B0604020202020204" pitchFamily="34" charset="0"/>
              <a:cs typeface="Arial" panose="020B0604020202020204" pitchFamily="34" charset="0"/>
            </a:rPr>
            <a:t>MOORING DOLPHIN </a:t>
          </a:r>
          <a:r>
            <a:rPr lang="id-ID" sz="1100" b="1" dirty="0">
              <a:latin typeface="Arial" panose="020B0604020202020204" pitchFamily="34" charset="0"/>
              <a:cs typeface="Arial" panose="020B0604020202020204" pitchFamily="34" charset="0"/>
            </a:rPr>
            <a:t>ROBOH.</a:t>
          </a:r>
          <a:endParaRPr lang="en-US" sz="1100" b="1" dirty="0">
            <a:latin typeface="Arial" panose="020B0604020202020204" pitchFamily="34" charset="0"/>
            <a:cs typeface="Arial" panose="020B0604020202020204" pitchFamily="34" charset="0"/>
          </a:endParaRPr>
        </a:p>
      </dgm:t>
    </dgm:pt>
    <dgm:pt modelId="{BB6FD5DA-1823-42A2-9021-0FBF8AD884EF}" type="parTrans" cxnId="{B2CE9F2F-C923-42EF-A8B4-86ED0695EEFF}">
      <dgm:prSet/>
      <dgm:spPr/>
      <dgm:t>
        <a:bodyPr/>
        <a:lstStyle/>
        <a:p>
          <a:endParaRPr lang="en-US" sz="1400" b="1"/>
        </a:p>
      </dgm:t>
    </dgm:pt>
    <dgm:pt modelId="{C9377B96-7429-4878-8E99-E82F19A96023}" type="sibTrans" cxnId="{B2CE9F2F-C923-42EF-A8B4-86ED0695EEFF}">
      <dgm:prSet/>
      <dgm:spPr/>
      <dgm:t>
        <a:bodyPr/>
        <a:lstStyle/>
        <a:p>
          <a:endParaRPr lang="en-US" sz="1400" b="1"/>
        </a:p>
      </dgm:t>
    </dgm:pt>
    <dgm:pt modelId="{3BD851BD-73CF-49FE-A4A0-6F6E50D48E1B}">
      <dgm:prSet custT="1"/>
      <dgm:spPr/>
      <dgm:t>
        <a:bodyPr/>
        <a:lstStyle/>
        <a:p>
          <a:pPr marL="179388" indent="-179388"/>
          <a:r>
            <a:rPr lang="id-ID" sz="1100" b="1">
              <a:latin typeface="Arial" panose="020B0604020202020204" pitchFamily="34" charset="0"/>
              <a:cs typeface="Arial" panose="020B0604020202020204" pitchFamily="34" charset="0"/>
            </a:rPr>
            <a:t>KURANG LEBIH 15 DETIK KEMUDIAN MESIN BISA DI START DAN 2 MESIN MUNDUR MENJAUH DARI DERMAGA DAN KEDANGKALAN.</a:t>
          </a:r>
          <a:endParaRPr lang="en-US" sz="1100" b="1">
            <a:latin typeface="Arial" panose="020B0604020202020204" pitchFamily="34" charset="0"/>
            <a:cs typeface="Arial" panose="020B0604020202020204" pitchFamily="34" charset="0"/>
          </a:endParaRPr>
        </a:p>
      </dgm:t>
    </dgm:pt>
    <dgm:pt modelId="{47621E8A-CB52-4A71-9886-EE0B3AD51CF2}" type="parTrans" cxnId="{04A3FE0B-5A1A-4ECF-BC84-0EDB70634CD8}">
      <dgm:prSet/>
      <dgm:spPr/>
      <dgm:t>
        <a:bodyPr/>
        <a:lstStyle/>
        <a:p>
          <a:endParaRPr lang="en-US" sz="1400" b="1"/>
        </a:p>
      </dgm:t>
    </dgm:pt>
    <dgm:pt modelId="{FC86D9FD-FC9F-4DF2-A82A-BC937F73D731}" type="sibTrans" cxnId="{04A3FE0B-5A1A-4ECF-BC84-0EDB70634CD8}">
      <dgm:prSet/>
      <dgm:spPr/>
      <dgm:t>
        <a:bodyPr/>
        <a:lstStyle/>
        <a:p>
          <a:endParaRPr lang="en-US" sz="1400" b="1"/>
        </a:p>
      </dgm:t>
    </dgm:pt>
    <dgm:pt modelId="{F9B1D7A0-1F56-4E8C-8C0F-8AD420723295}">
      <dgm:prSet custT="1"/>
      <dgm:spPr/>
      <dgm:t>
        <a:bodyPr/>
        <a:lstStyle/>
        <a:p>
          <a:pPr marL="179388" indent="-179388"/>
          <a:r>
            <a:rPr lang="id-ID" sz="1100" b="1" dirty="0">
              <a:latin typeface="Arial" panose="020B0604020202020204" pitchFamily="34" charset="0"/>
              <a:cs typeface="Arial" panose="020B0604020202020204" pitchFamily="34" charset="0"/>
            </a:rPr>
            <a:t>KAPAL MERAPAT LAMBUNG KIRI DI DERMAGA LANAL NUNUKAN PADA PUKUL 12.30 WITA DENGAN AMAN.</a:t>
          </a:r>
          <a:endParaRPr lang="en-US" sz="1100" b="1" dirty="0">
            <a:latin typeface="Arial" panose="020B0604020202020204" pitchFamily="34" charset="0"/>
            <a:cs typeface="Arial" panose="020B0604020202020204" pitchFamily="34" charset="0"/>
          </a:endParaRPr>
        </a:p>
      </dgm:t>
    </dgm:pt>
    <dgm:pt modelId="{3F63B13C-F2FF-41E6-B18D-DBEAAD2475C9}" type="parTrans" cxnId="{BDC9DDD9-0566-4EF9-992E-5F32D17152DE}">
      <dgm:prSet/>
      <dgm:spPr/>
      <dgm:t>
        <a:bodyPr/>
        <a:lstStyle/>
        <a:p>
          <a:endParaRPr lang="en-US" sz="1400" b="1"/>
        </a:p>
      </dgm:t>
    </dgm:pt>
    <dgm:pt modelId="{68E0199C-52E9-46B1-ADEA-5BB45C0D3D50}" type="sibTrans" cxnId="{BDC9DDD9-0566-4EF9-992E-5F32D17152DE}">
      <dgm:prSet/>
      <dgm:spPr/>
      <dgm:t>
        <a:bodyPr/>
        <a:lstStyle/>
        <a:p>
          <a:endParaRPr lang="en-US" sz="1400" b="1"/>
        </a:p>
      </dgm:t>
    </dgm:pt>
    <dgm:pt modelId="{7A4EF6F6-AD0F-4FB2-A5F1-3F4895A839F6}">
      <dgm:prSet custT="1"/>
      <dgm:spPr/>
      <dgm:t>
        <a:bodyPr/>
        <a:lstStyle/>
        <a:p>
          <a:pPr marL="179388" indent="-179388"/>
          <a:r>
            <a:rPr lang="id-ID" sz="1100" b="1" dirty="0">
              <a:latin typeface="Arial" panose="020B0604020202020204" pitchFamily="34" charset="0"/>
              <a:cs typeface="Arial" panose="020B0604020202020204" pitchFamily="34" charset="0"/>
            </a:rPr>
            <a:t>KERUGIAN: </a:t>
          </a:r>
          <a:r>
            <a:rPr lang="id-ID" sz="1100" b="1" i="1" dirty="0">
              <a:latin typeface="Arial" panose="020B0604020202020204" pitchFamily="34" charset="0"/>
              <a:cs typeface="Arial" panose="020B0604020202020204" pitchFamily="34" charset="0"/>
            </a:rPr>
            <a:t>MOORING DOLPHIN </a:t>
          </a:r>
          <a:r>
            <a:rPr lang="id-ID" sz="1100" b="1" dirty="0">
              <a:latin typeface="Arial" panose="020B0604020202020204" pitchFamily="34" charset="0"/>
              <a:cs typeface="Arial" panose="020B0604020202020204" pitchFamily="34" charset="0"/>
            </a:rPr>
            <a:t>ROBOH, LINGGI HALUAN KAPAL PESOK ± 1 M DAN </a:t>
          </a:r>
          <a:r>
            <a:rPr lang="id-ID" sz="1100" b="1" i="1" dirty="0">
              <a:latin typeface="Arial" panose="020B0604020202020204" pitchFamily="34" charset="0"/>
              <a:cs typeface="Arial" panose="020B0604020202020204" pitchFamily="34" charset="0"/>
            </a:rPr>
            <a:t>SPEED BOAT </a:t>
          </a:r>
          <a:r>
            <a:rPr lang="id-ID" sz="1100" b="1" dirty="0">
              <a:latin typeface="Arial" panose="020B0604020202020204" pitchFamily="34" charset="0"/>
              <a:cs typeface="Arial" panose="020B0604020202020204" pitchFamily="34" charset="0"/>
            </a:rPr>
            <a:t>LANAL TENGGELAM (POSISI DI SANDARKAN DI </a:t>
          </a:r>
          <a:r>
            <a:rPr lang="id-ID" sz="1100" b="1" i="1" dirty="0">
              <a:latin typeface="Arial" panose="020B0604020202020204" pitchFamily="34" charset="0"/>
              <a:cs typeface="Arial" panose="020B0604020202020204" pitchFamily="34" charset="0"/>
            </a:rPr>
            <a:t>MOORING DOLPHIN</a:t>
          </a:r>
          <a:r>
            <a:rPr lang="id-ID" sz="1100" b="1" dirty="0">
              <a:latin typeface="Arial" panose="020B0604020202020204" pitchFamily="34" charset="0"/>
              <a:cs typeface="Arial" panose="020B0604020202020204" pitchFamily="34" charset="0"/>
            </a:rPr>
            <a:t>, KETIKA PERSONEL LANAL MEMBANTU MENERIMA TALI UNTUK SANDAR KRI).</a:t>
          </a:r>
          <a:endParaRPr lang="en-US" sz="1100" b="1" dirty="0">
            <a:latin typeface="Arial" panose="020B0604020202020204" pitchFamily="34" charset="0"/>
            <a:cs typeface="Arial" panose="020B0604020202020204" pitchFamily="34" charset="0"/>
          </a:endParaRPr>
        </a:p>
      </dgm:t>
    </dgm:pt>
    <dgm:pt modelId="{5A11A1F4-19D7-4E00-AB42-4622A1BB07B3}" type="parTrans" cxnId="{11106071-1FC1-462B-91FD-5E4FFDC9B8FC}">
      <dgm:prSet/>
      <dgm:spPr/>
      <dgm:t>
        <a:bodyPr/>
        <a:lstStyle/>
        <a:p>
          <a:endParaRPr lang="en-US" sz="1400" b="1"/>
        </a:p>
      </dgm:t>
    </dgm:pt>
    <dgm:pt modelId="{9A5FC50F-A7DE-47FD-BBD2-521699FA64C5}" type="sibTrans" cxnId="{11106071-1FC1-462B-91FD-5E4FFDC9B8FC}">
      <dgm:prSet/>
      <dgm:spPr/>
      <dgm:t>
        <a:bodyPr/>
        <a:lstStyle/>
        <a:p>
          <a:endParaRPr lang="en-US" sz="1400" b="1"/>
        </a:p>
      </dgm:t>
    </dgm:pt>
    <dgm:pt modelId="{068F6E98-A926-4A54-8F26-DFEA62159F62}" type="pres">
      <dgm:prSet presAssocID="{CCE0E24B-84F9-46F8-8863-39C547164912}" presName="linear" presStyleCnt="0">
        <dgm:presLayoutVars>
          <dgm:animLvl val="lvl"/>
          <dgm:resizeHandles val="exact"/>
        </dgm:presLayoutVars>
      </dgm:prSet>
      <dgm:spPr/>
    </dgm:pt>
    <dgm:pt modelId="{88FF5D22-6F3B-412D-8FBC-A88C37FDEC20}" type="pres">
      <dgm:prSet presAssocID="{41B09B61-6404-44B6-88CC-16E3567514AE}" presName="parentText" presStyleLbl="node1" presStyleIdx="0" presStyleCnt="4">
        <dgm:presLayoutVars>
          <dgm:chMax val="0"/>
          <dgm:bulletEnabled val="1"/>
        </dgm:presLayoutVars>
      </dgm:prSet>
      <dgm:spPr/>
    </dgm:pt>
    <dgm:pt modelId="{2547BB48-1F5E-4A75-A41A-5B79AFA72B5B}" type="pres">
      <dgm:prSet presAssocID="{0F6CE10E-BDA9-40C0-A803-91A74B5E7F1F}" presName="spacer" presStyleCnt="0"/>
      <dgm:spPr/>
    </dgm:pt>
    <dgm:pt modelId="{DC66B350-1252-4E87-B4D0-1899C2AF06FE}" type="pres">
      <dgm:prSet presAssocID="{A42EBCC3-6422-4DEA-9C90-73DFD88FF000}" presName="parentText" presStyleLbl="node1" presStyleIdx="1" presStyleCnt="4">
        <dgm:presLayoutVars>
          <dgm:chMax val="0"/>
          <dgm:bulletEnabled val="1"/>
        </dgm:presLayoutVars>
      </dgm:prSet>
      <dgm:spPr/>
    </dgm:pt>
    <dgm:pt modelId="{82AF16D5-3800-449E-8891-60C31D9630B2}" type="pres">
      <dgm:prSet presAssocID="{EA1458D5-55F4-4D1B-9E65-8FC67A1F1340}" presName="spacer" presStyleCnt="0"/>
      <dgm:spPr/>
    </dgm:pt>
    <dgm:pt modelId="{A2C12891-2218-4BC1-80C9-0A0A2451D031}" type="pres">
      <dgm:prSet presAssocID="{B6501265-53E6-4B1E-A96E-CEB6CC1134DF}" presName="parentText" presStyleLbl="node1" presStyleIdx="2" presStyleCnt="4">
        <dgm:presLayoutVars>
          <dgm:chMax val="0"/>
          <dgm:bulletEnabled val="1"/>
        </dgm:presLayoutVars>
      </dgm:prSet>
      <dgm:spPr/>
    </dgm:pt>
    <dgm:pt modelId="{7060CC68-961C-464C-8419-E889CF8D27DE}" type="pres">
      <dgm:prSet presAssocID="{4C48BC9E-35C9-4702-A9F4-B708DFE4A711}" presName="spacer" presStyleCnt="0"/>
      <dgm:spPr/>
    </dgm:pt>
    <dgm:pt modelId="{50B662CC-12A9-483C-B3C1-8A6BC8353D38}" type="pres">
      <dgm:prSet presAssocID="{7392FC35-AF21-4FCE-B832-72BCCCF133AA}" presName="parentText" presStyleLbl="node1" presStyleIdx="3" presStyleCnt="4">
        <dgm:presLayoutVars>
          <dgm:chMax val="0"/>
          <dgm:bulletEnabled val="1"/>
        </dgm:presLayoutVars>
      </dgm:prSet>
      <dgm:spPr/>
    </dgm:pt>
    <dgm:pt modelId="{4775CCB5-440A-477F-B152-A3E28640C124}" type="pres">
      <dgm:prSet presAssocID="{7392FC35-AF21-4FCE-B832-72BCCCF133AA}" presName="childText" presStyleLbl="revTx" presStyleIdx="0" presStyleCnt="1">
        <dgm:presLayoutVars>
          <dgm:bulletEnabled val="1"/>
        </dgm:presLayoutVars>
      </dgm:prSet>
      <dgm:spPr/>
    </dgm:pt>
  </dgm:ptLst>
  <dgm:cxnLst>
    <dgm:cxn modelId="{04A3FE0B-5A1A-4ECF-BC84-0EDB70634CD8}" srcId="{7392FC35-AF21-4FCE-B832-72BCCCF133AA}" destId="{3BD851BD-73CF-49FE-A4A0-6F6E50D48E1B}" srcOrd="9" destOrd="0" parTransId="{47621E8A-CB52-4A71-9886-EE0B3AD51CF2}" sibTransId="{FC86D9FD-FC9F-4DF2-A82A-BC937F73D731}"/>
    <dgm:cxn modelId="{18BE3115-35DD-4039-A310-B00C26DEAA2C}" type="presOf" srcId="{FC410E94-3274-4DC3-803D-FA85057A9F76}" destId="{4775CCB5-440A-477F-B152-A3E28640C124}" srcOrd="0" destOrd="4" presId="urn:microsoft.com/office/officeart/2005/8/layout/vList2"/>
    <dgm:cxn modelId="{3039091A-554D-4F63-88F2-0EDEB2B20746}" type="presOf" srcId="{A42EBCC3-6422-4DEA-9C90-73DFD88FF000}" destId="{DC66B350-1252-4E87-B4D0-1899C2AF06FE}" srcOrd="0" destOrd="0" presId="urn:microsoft.com/office/officeart/2005/8/layout/vList2"/>
    <dgm:cxn modelId="{20EFD11E-9481-4B23-B36C-C9F5BF9E2D3A}" type="presOf" srcId="{41B09B61-6404-44B6-88CC-16E3567514AE}" destId="{88FF5D22-6F3B-412D-8FBC-A88C37FDEC20}" srcOrd="0" destOrd="0" presId="urn:microsoft.com/office/officeart/2005/8/layout/vList2"/>
    <dgm:cxn modelId="{83422626-6971-4D33-9191-715DAC4DDDD7}" srcId="{CCE0E24B-84F9-46F8-8863-39C547164912}" destId="{7392FC35-AF21-4FCE-B832-72BCCCF133AA}" srcOrd="3" destOrd="0" parTransId="{4F298C06-2FBD-43E6-B468-BEFEAE7AADDD}" sibTransId="{715A2E68-0477-442A-8042-A2C82784683D}"/>
    <dgm:cxn modelId="{D18D1128-A351-4F41-B3C1-5980AA2D9115}" type="presOf" srcId="{0CEE7238-9387-4850-BBB9-1AC357874ED0}" destId="{4775CCB5-440A-477F-B152-A3E28640C124}" srcOrd="0" destOrd="3" presId="urn:microsoft.com/office/officeart/2005/8/layout/vList2"/>
    <dgm:cxn modelId="{B2CE9F2F-C923-42EF-A8B4-86ED0695EEFF}" srcId="{7392FC35-AF21-4FCE-B832-72BCCCF133AA}" destId="{B9D0CF49-DE6E-4B15-86FA-16FF38E3D62E}" srcOrd="8" destOrd="0" parTransId="{BB6FD5DA-1823-42A2-9021-0FBF8AD884EF}" sibTransId="{C9377B96-7429-4878-8E99-E82F19A96023}"/>
    <dgm:cxn modelId="{0A709331-46AB-43FE-89A6-2DA2412FB496}" srcId="{7392FC35-AF21-4FCE-B832-72BCCCF133AA}" destId="{FC410E94-3274-4DC3-803D-FA85057A9F76}" srcOrd="4" destOrd="0" parTransId="{ABA320AE-BD2F-4054-9D65-BD6216921F2E}" sibTransId="{5380822D-6956-4CFB-8071-DDDC633F82D7}"/>
    <dgm:cxn modelId="{755D0536-E671-4181-8334-ACE3DD84C381}" type="presOf" srcId="{F9B1D7A0-1F56-4E8C-8C0F-8AD420723295}" destId="{4775CCB5-440A-477F-B152-A3E28640C124}" srcOrd="0" destOrd="10" presId="urn:microsoft.com/office/officeart/2005/8/layout/vList2"/>
    <dgm:cxn modelId="{484D583C-DE00-40B5-99ED-2398C3151571}" srcId="{7392FC35-AF21-4FCE-B832-72BCCCF133AA}" destId="{ED53AF20-F446-4B97-8CBF-A8575AB5116B}" srcOrd="0" destOrd="0" parTransId="{34D7285C-B191-4A15-9195-E463747CBA4D}" sibTransId="{651C34CA-A8D9-460F-8521-F15D8830178C}"/>
    <dgm:cxn modelId="{8805EF6C-2D98-4AC7-8005-2F97CE92C3CA}" srcId="{7392FC35-AF21-4FCE-B832-72BCCCF133AA}" destId="{C42ABBED-AC8C-4675-9BF0-9B892A1124AA}" srcOrd="7" destOrd="0" parTransId="{A9B88944-2474-4DAF-958A-29D0B497A94B}" sibTransId="{98CE267B-51C9-4B2C-A382-50DD911EE4C2}"/>
    <dgm:cxn modelId="{DB459E50-529A-49ED-93ED-C2FA0424993E}" type="presOf" srcId="{7392FC35-AF21-4FCE-B832-72BCCCF133AA}" destId="{50B662CC-12A9-483C-B3C1-8A6BC8353D38}" srcOrd="0" destOrd="0" presId="urn:microsoft.com/office/officeart/2005/8/layout/vList2"/>
    <dgm:cxn modelId="{11106071-1FC1-462B-91FD-5E4FFDC9B8FC}" srcId="{7392FC35-AF21-4FCE-B832-72BCCCF133AA}" destId="{7A4EF6F6-AD0F-4FB2-A5F1-3F4895A839F6}" srcOrd="11" destOrd="0" parTransId="{5A11A1F4-19D7-4E00-AB42-4622A1BB07B3}" sibTransId="{9A5FC50F-A7DE-47FD-BBD2-521699FA64C5}"/>
    <dgm:cxn modelId="{27A28A52-78A4-4FE1-9B80-5E5A47B584CC}" type="presOf" srcId="{9762556B-3147-47C6-8CC5-AD174FF7307B}" destId="{4775CCB5-440A-477F-B152-A3E28640C124}" srcOrd="0" destOrd="5" presId="urn:microsoft.com/office/officeart/2005/8/layout/vList2"/>
    <dgm:cxn modelId="{871B5853-219F-4B67-8C4C-900ADA5F2599}" srcId="{7392FC35-AF21-4FCE-B832-72BCCCF133AA}" destId="{D4450C3C-55EE-4133-A490-ABB22EC022A0}" srcOrd="1" destOrd="0" parTransId="{8BE3B0E2-479B-4D85-9DC9-147806D18164}" sibTransId="{0B8FE513-0899-44FA-8889-1DD12A0DFB4A}"/>
    <dgm:cxn modelId="{15FEBD5A-5AEF-4677-9E42-79366C49A5EC}" type="presOf" srcId="{B9D0CF49-DE6E-4B15-86FA-16FF38E3D62E}" destId="{4775CCB5-440A-477F-B152-A3E28640C124}" srcOrd="0" destOrd="8" presId="urn:microsoft.com/office/officeart/2005/8/layout/vList2"/>
    <dgm:cxn modelId="{2975427C-5662-43A4-9ECD-9559B1D6E3A0}" type="presOf" srcId="{7A4EF6F6-AD0F-4FB2-A5F1-3F4895A839F6}" destId="{4775CCB5-440A-477F-B152-A3E28640C124}" srcOrd="0" destOrd="11" presId="urn:microsoft.com/office/officeart/2005/8/layout/vList2"/>
    <dgm:cxn modelId="{73FC0283-D44B-4A48-9C46-F6B3BA2D1CB4}" type="presOf" srcId="{C42ABBED-AC8C-4675-9BF0-9B892A1124AA}" destId="{4775CCB5-440A-477F-B152-A3E28640C124}" srcOrd="0" destOrd="7" presId="urn:microsoft.com/office/officeart/2005/8/layout/vList2"/>
    <dgm:cxn modelId="{54A9E88A-9E27-4BCC-93B3-65976AA61FB1}" type="presOf" srcId="{D4450C3C-55EE-4133-A490-ABB22EC022A0}" destId="{4775CCB5-440A-477F-B152-A3E28640C124}" srcOrd="0" destOrd="1" presId="urn:microsoft.com/office/officeart/2005/8/layout/vList2"/>
    <dgm:cxn modelId="{01AAA78D-0F1C-4EF5-93B0-C5FB04FB9503}" srcId="{CCE0E24B-84F9-46F8-8863-39C547164912}" destId="{B6501265-53E6-4B1E-A96E-CEB6CC1134DF}" srcOrd="2" destOrd="0" parTransId="{A11E4500-91AD-416B-8BB3-2F98DE800DEC}" sibTransId="{4C48BC9E-35C9-4702-A9F4-B708DFE4A711}"/>
    <dgm:cxn modelId="{A6FB3593-D138-41DD-9570-44706A0F5F9F}" type="presOf" srcId="{B6501265-53E6-4B1E-A96E-CEB6CC1134DF}" destId="{A2C12891-2218-4BC1-80C9-0A0A2451D031}" srcOrd="0" destOrd="0" presId="urn:microsoft.com/office/officeart/2005/8/layout/vList2"/>
    <dgm:cxn modelId="{4B6BD793-F4D1-405F-8EE2-170CF348BC29}" type="presOf" srcId="{3BD851BD-73CF-49FE-A4A0-6F6E50D48E1B}" destId="{4775CCB5-440A-477F-B152-A3E28640C124}" srcOrd="0" destOrd="9" presId="urn:microsoft.com/office/officeart/2005/8/layout/vList2"/>
    <dgm:cxn modelId="{B5DDA29D-5BFA-4147-AF01-A4AEB3BEC0A2}" type="presOf" srcId="{E1CAB640-8109-4001-A353-1A2D5FCBB268}" destId="{4775CCB5-440A-477F-B152-A3E28640C124}" srcOrd="0" destOrd="6" presId="urn:microsoft.com/office/officeart/2005/8/layout/vList2"/>
    <dgm:cxn modelId="{EFF87CB1-12A8-4525-8670-5E1F92157D85}" srcId="{7392FC35-AF21-4FCE-B832-72BCCCF133AA}" destId="{9762556B-3147-47C6-8CC5-AD174FF7307B}" srcOrd="5" destOrd="0" parTransId="{BC53FFAB-7594-4441-89C7-ADD2AD81F577}" sibTransId="{0A5EC194-704C-4F2A-8909-3318AE406221}"/>
    <dgm:cxn modelId="{7E406DBE-97A8-4705-B31D-5FF334088CFD}" srcId="{7392FC35-AF21-4FCE-B832-72BCCCF133AA}" destId="{E1CAB640-8109-4001-A353-1A2D5FCBB268}" srcOrd="6" destOrd="0" parTransId="{9EF27089-75ED-4AED-83C1-F86972AFC4DF}" sibTransId="{5BD30A4B-9476-4D96-AC5F-3C114ADC9D7A}"/>
    <dgm:cxn modelId="{65D88EC3-2834-4528-B517-34F1EB4EECC4}" type="presOf" srcId="{CCE0E24B-84F9-46F8-8863-39C547164912}" destId="{068F6E98-A926-4A54-8F26-DFEA62159F62}" srcOrd="0" destOrd="0" presId="urn:microsoft.com/office/officeart/2005/8/layout/vList2"/>
    <dgm:cxn modelId="{1A23B5D3-FF52-4807-AC43-2F99C6976A14}" type="presOf" srcId="{C6C66857-02E6-4ED9-883E-603B0D675EF3}" destId="{4775CCB5-440A-477F-B152-A3E28640C124}" srcOrd="0" destOrd="2" presId="urn:microsoft.com/office/officeart/2005/8/layout/vList2"/>
    <dgm:cxn modelId="{BDC9DDD9-0566-4EF9-992E-5F32D17152DE}" srcId="{7392FC35-AF21-4FCE-B832-72BCCCF133AA}" destId="{F9B1D7A0-1F56-4E8C-8C0F-8AD420723295}" srcOrd="10" destOrd="0" parTransId="{3F63B13C-F2FF-41E6-B18D-DBEAAD2475C9}" sibTransId="{68E0199C-52E9-46B1-ADEA-5BB45C0D3D50}"/>
    <dgm:cxn modelId="{974468DE-753D-4616-A14C-889EB6C3EFB0}" srcId="{CCE0E24B-84F9-46F8-8863-39C547164912}" destId="{A42EBCC3-6422-4DEA-9C90-73DFD88FF000}" srcOrd="1" destOrd="0" parTransId="{088DEEE8-30DF-40AB-AD09-B179C3E06A3D}" sibTransId="{EA1458D5-55F4-4D1B-9E65-8FC67A1F1340}"/>
    <dgm:cxn modelId="{A0007CE8-F3E3-4751-9CCD-888AB83B5AFC}" type="presOf" srcId="{ED53AF20-F446-4B97-8CBF-A8575AB5116B}" destId="{4775CCB5-440A-477F-B152-A3E28640C124}" srcOrd="0" destOrd="0" presId="urn:microsoft.com/office/officeart/2005/8/layout/vList2"/>
    <dgm:cxn modelId="{B63D4DEA-9AD6-4953-BBA9-A31E1E060820}" srcId="{7392FC35-AF21-4FCE-B832-72BCCCF133AA}" destId="{0CEE7238-9387-4850-BBB9-1AC357874ED0}" srcOrd="3" destOrd="0" parTransId="{C85298D8-85F4-4666-89DB-89B0E9BDEDAE}" sibTransId="{E5A37260-A1E3-4560-A79F-20630BC4E55D}"/>
    <dgm:cxn modelId="{8BD57BEF-B72A-4FBE-B36E-DE86CB03249A}" srcId="{CCE0E24B-84F9-46F8-8863-39C547164912}" destId="{41B09B61-6404-44B6-88CC-16E3567514AE}" srcOrd="0" destOrd="0" parTransId="{271F3168-A636-48FA-9D4B-21B84E7EB281}" sibTransId="{0F6CE10E-BDA9-40C0-A803-91A74B5E7F1F}"/>
    <dgm:cxn modelId="{F175FAF7-5750-4C83-B2A5-A47DB119469A}" srcId="{7392FC35-AF21-4FCE-B832-72BCCCF133AA}" destId="{C6C66857-02E6-4ED9-883E-603B0D675EF3}" srcOrd="2" destOrd="0" parTransId="{AC4C6670-B4D1-4AC1-BD51-EE79AF075F76}" sibTransId="{5B6ABA0A-7EE7-48FD-B892-0A41B71020BC}"/>
    <dgm:cxn modelId="{5C591CAE-238C-45F0-9FAC-A6D987D37EA8}" type="presParOf" srcId="{068F6E98-A926-4A54-8F26-DFEA62159F62}" destId="{88FF5D22-6F3B-412D-8FBC-A88C37FDEC20}" srcOrd="0" destOrd="0" presId="urn:microsoft.com/office/officeart/2005/8/layout/vList2"/>
    <dgm:cxn modelId="{CC4A74CF-387C-4F71-9E86-5969767597E6}" type="presParOf" srcId="{068F6E98-A926-4A54-8F26-DFEA62159F62}" destId="{2547BB48-1F5E-4A75-A41A-5B79AFA72B5B}" srcOrd="1" destOrd="0" presId="urn:microsoft.com/office/officeart/2005/8/layout/vList2"/>
    <dgm:cxn modelId="{D5DA7FD5-3D9F-413C-8EEE-B35C4D5377F1}" type="presParOf" srcId="{068F6E98-A926-4A54-8F26-DFEA62159F62}" destId="{DC66B350-1252-4E87-B4D0-1899C2AF06FE}" srcOrd="2" destOrd="0" presId="urn:microsoft.com/office/officeart/2005/8/layout/vList2"/>
    <dgm:cxn modelId="{58C63E23-4E2B-4048-805C-E817E0AA1E42}" type="presParOf" srcId="{068F6E98-A926-4A54-8F26-DFEA62159F62}" destId="{82AF16D5-3800-449E-8891-60C31D9630B2}" srcOrd="3" destOrd="0" presId="urn:microsoft.com/office/officeart/2005/8/layout/vList2"/>
    <dgm:cxn modelId="{0B6ADA29-AA72-49B3-9BC4-265EF632DF39}" type="presParOf" srcId="{068F6E98-A926-4A54-8F26-DFEA62159F62}" destId="{A2C12891-2218-4BC1-80C9-0A0A2451D031}" srcOrd="4" destOrd="0" presId="urn:microsoft.com/office/officeart/2005/8/layout/vList2"/>
    <dgm:cxn modelId="{D9CA357D-7540-4FF9-9BFE-2CAB745241F1}" type="presParOf" srcId="{068F6E98-A926-4A54-8F26-DFEA62159F62}" destId="{7060CC68-961C-464C-8419-E889CF8D27DE}" srcOrd="5" destOrd="0" presId="urn:microsoft.com/office/officeart/2005/8/layout/vList2"/>
    <dgm:cxn modelId="{32721457-70E4-473D-8468-4068C1A023CB}" type="presParOf" srcId="{068F6E98-A926-4A54-8F26-DFEA62159F62}" destId="{50B662CC-12A9-483C-B3C1-8A6BC8353D38}" srcOrd="6" destOrd="0" presId="urn:microsoft.com/office/officeart/2005/8/layout/vList2"/>
    <dgm:cxn modelId="{5BC6CCA9-5887-4E3D-99D9-410A6F51A8D9}" type="presParOf" srcId="{068F6E98-A926-4A54-8F26-DFEA62159F62}" destId="{4775CCB5-440A-477F-B152-A3E28640C12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C655647-5E75-4C50-AAAE-3844B22E5AE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62F2DF7-6C5D-4B41-8B83-DC38DC4B71C5}">
      <dgm:prSet/>
      <dgm:spPr/>
      <dgm:t>
        <a:bodyPr/>
        <a:lstStyle/>
        <a:p>
          <a:r>
            <a:rPr lang="id-ID" b="1" dirty="0"/>
            <a:t>ANALISA:</a:t>
          </a:r>
          <a:endParaRPr lang="en-US" b="1" dirty="0"/>
        </a:p>
      </dgm:t>
    </dgm:pt>
    <dgm:pt modelId="{C7CC7A25-F3A4-4D5E-8CF3-400C0B3C35C3}" type="parTrans" cxnId="{BFB9C05A-8510-480B-8D3B-54DC35718FBD}">
      <dgm:prSet/>
      <dgm:spPr/>
      <dgm:t>
        <a:bodyPr/>
        <a:lstStyle/>
        <a:p>
          <a:endParaRPr lang="en-US" b="1" dirty="0"/>
        </a:p>
      </dgm:t>
    </dgm:pt>
    <dgm:pt modelId="{E5404D6C-15FB-44FD-BAE5-A5B3334E63E1}" type="sibTrans" cxnId="{BFB9C05A-8510-480B-8D3B-54DC35718FBD}">
      <dgm:prSet/>
      <dgm:spPr/>
      <dgm:t>
        <a:bodyPr/>
        <a:lstStyle/>
        <a:p>
          <a:endParaRPr lang="en-US" b="1" dirty="0"/>
        </a:p>
      </dgm:t>
    </dgm:pt>
    <dgm:pt modelId="{CC731FD6-E924-4BED-8CBF-EBA9BD9D2BFD}">
      <dgm:prSet/>
      <dgm:spPr/>
      <dgm:t>
        <a:bodyPr/>
        <a:lstStyle/>
        <a:p>
          <a:pPr marL="360363" indent="-246063"/>
          <a:r>
            <a:rPr lang="id-ID" b="1" dirty="0"/>
            <a:t>PERAIRAN ALUR NUNUKAN KONDISI ARUSNYA KUAT DAN ANGIN KENCANG SEWAKTU-WAKTU DAPAT BERUBAH. DAN SAAT ITU KONDISI ARUS MENGARAH KE LUAR (TENGGARA).</a:t>
          </a:r>
          <a:endParaRPr lang="en-US" b="1" dirty="0"/>
        </a:p>
      </dgm:t>
    </dgm:pt>
    <dgm:pt modelId="{7D154372-4F55-4E88-8679-F4F4F1DC9734}" type="parTrans" cxnId="{ECDCDB23-87E5-4A70-9C90-A76D4CA222E6}">
      <dgm:prSet/>
      <dgm:spPr/>
      <dgm:t>
        <a:bodyPr/>
        <a:lstStyle/>
        <a:p>
          <a:endParaRPr lang="en-US" b="1" dirty="0"/>
        </a:p>
      </dgm:t>
    </dgm:pt>
    <dgm:pt modelId="{CC43ED5E-7240-42E5-8DC8-93A3DAFD0E30}" type="sibTrans" cxnId="{ECDCDB23-87E5-4A70-9C90-A76D4CA222E6}">
      <dgm:prSet/>
      <dgm:spPr/>
      <dgm:t>
        <a:bodyPr/>
        <a:lstStyle/>
        <a:p>
          <a:endParaRPr lang="en-US" b="1" dirty="0"/>
        </a:p>
      </dgm:t>
    </dgm:pt>
    <dgm:pt modelId="{6F6929A3-7D7F-44F0-91E7-6D0B227C286A}">
      <dgm:prSet/>
      <dgm:spPr/>
      <dgm:t>
        <a:bodyPr/>
        <a:lstStyle/>
        <a:p>
          <a:pPr marL="360363" indent="-246063"/>
          <a:r>
            <a:rPr lang="id-ID" b="1" dirty="0"/>
            <a:t>KOMANDAN KRI BERUSAHA MENYANDARKAN KAPAL PADA LAMBUNG KANAN (SEARAH DENGAN ARUS KELUAR).</a:t>
          </a:r>
          <a:endParaRPr lang="en-US" b="1" dirty="0"/>
        </a:p>
      </dgm:t>
    </dgm:pt>
    <dgm:pt modelId="{E0854301-66EB-4D6F-B7BF-FC02DEDF2176}" type="parTrans" cxnId="{2E9866BA-D0E7-42AF-A09C-04DE1D9F6CD2}">
      <dgm:prSet/>
      <dgm:spPr/>
      <dgm:t>
        <a:bodyPr/>
        <a:lstStyle/>
        <a:p>
          <a:endParaRPr lang="en-US" b="1" dirty="0"/>
        </a:p>
      </dgm:t>
    </dgm:pt>
    <dgm:pt modelId="{105ADBEC-AA4B-4CC7-AD39-9C8AD2B73D7C}" type="sibTrans" cxnId="{2E9866BA-D0E7-42AF-A09C-04DE1D9F6CD2}">
      <dgm:prSet/>
      <dgm:spPr/>
      <dgm:t>
        <a:bodyPr/>
        <a:lstStyle/>
        <a:p>
          <a:endParaRPr lang="en-US" b="1" dirty="0"/>
        </a:p>
      </dgm:t>
    </dgm:pt>
    <dgm:pt modelId="{78AAB723-4AAA-4977-B4D9-D4269696FC93}">
      <dgm:prSet/>
      <dgm:spPr/>
      <dgm:t>
        <a:bodyPr/>
        <a:lstStyle/>
        <a:p>
          <a:pPr marL="360363" indent="-246063"/>
          <a:r>
            <a:rPr lang="id-ID" b="1" dirty="0"/>
            <a:t>PERTIMBANGAN KOMANDAN MELAKSANAKAN SANDAR LAMBUNG KANAN:</a:t>
          </a:r>
          <a:endParaRPr lang="en-US" b="1" dirty="0"/>
        </a:p>
      </dgm:t>
    </dgm:pt>
    <dgm:pt modelId="{52F8D905-BBAC-41DB-881C-E2BEE78ADB2F}" type="parTrans" cxnId="{61B1CE7A-3C49-4EA9-ACF1-27A1C5852044}">
      <dgm:prSet/>
      <dgm:spPr/>
      <dgm:t>
        <a:bodyPr/>
        <a:lstStyle/>
        <a:p>
          <a:endParaRPr lang="en-US" b="1" dirty="0"/>
        </a:p>
      </dgm:t>
    </dgm:pt>
    <dgm:pt modelId="{EEF1C33A-D3B1-4EEE-BE3F-AEA4DD893DEE}" type="sibTrans" cxnId="{61B1CE7A-3C49-4EA9-ACF1-27A1C5852044}">
      <dgm:prSet/>
      <dgm:spPr/>
      <dgm:t>
        <a:bodyPr/>
        <a:lstStyle/>
        <a:p>
          <a:endParaRPr lang="en-US" b="1" dirty="0"/>
        </a:p>
      </dgm:t>
    </dgm:pt>
    <dgm:pt modelId="{DCC0E18F-5232-43BC-9706-1D0370CF9AA4}">
      <dgm:prSet/>
      <dgm:spPr/>
      <dgm:t>
        <a:bodyPr/>
        <a:lstStyle/>
        <a:p>
          <a:pPr marL="360363" indent="-246063"/>
          <a:r>
            <a:rPr lang="id-ID" b="1" dirty="0"/>
            <a:t>SANDAR LAMBUNG KIRI AKAN MEMBAHAYAKAN MANEUVER KAPAL (PROPELLER KAPAL), KONDISI PERAIRAN DI DEKAT </a:t>
          </a:r>
          <a:r>
            <a:rPr lang="id-ID" b="1" i="1" dirty="0"/>
            <a:t>MOORING DOLPHIN </a:t>
          </a:r>
          <a:r>
            <a:rPr lang="id-ID" b="1" dirty="0"/>
            <a:t>TERDAPAT KEDANGKALAN.</a:t>
          </a:r>
          <a:endParaRPr lang="en-US" b="1" dirty="0"/>
        </a:p>
      </dgm:t>
    </dgm:pt>
    <dgm:pt modelId="{6EDC8942-E6B1-46C5-9A05-BD27AD84E5D3}" type="parTrans" cxnId="{52B49A57-9BDC-46FD-97F1-62760F186DED}">
      <dgm:prSet/>
      <dgm:spPr/>
      <dgm:t>
        <a:bodyPr/>
        <a:lstStyle/>
        <a:p>
          <a:endParaRPr lang="en-US" b="1" dirty="0"/>
        </a:p>
      </dgm:t>
    </dgm:pt>
    <dgm:pt modelId="{C0A4BF7B-EDF2-4E4C-BFEB-DBD86A2D99AA}" type="sibTrans" cxnId="{52B49A57-9BDC-46FD-97F1-62760F186DED}">
      <dgm:prSet/>
      <dgm:spPr/>
      <dgm:t>
        <a:bodyPr/>
        <a:lstStyle/>
        <a:p>
          <a:endParaRPr lang="en-US" b="1" dirty="0"/>
        </a:p>
      </dgm:t>
    </dgm:pt>
    <dgm:pt modelId="{68E072EF-B5CF-4F43-BB71-5DE2548E4028}">
      <dgm:prSet/>
      <dgm:spPr/>
      <dgm:t>
        <a:bodyPr/>
        <a:lstStyle/>
        <a:p>
          <a:pPr marL="360363" indent="-246063"/>
          <a:r>
            <a:rPr lang="id-ID" b="1" dirty="0"/>
            <a:t>MANUVER KAPAL DALAM MENYANDARKAN KAPAL DI DERMAGA LANAL NUNUKAN LEBIH MUDAH MENYANDARKAN LAMBUNG KANAN. KONDISI PERAIRAN DI BAGIAN BARAT LAUT DERMAGA LEBIH LUAS UNTUK MANUVER KAPAL.</a:t>
          </a:r>
          <a:endParaRPr lang="en-US" b="1" dirty="0"/>
        </a:p>
      </dgm:t>
    </dgm:pt>
    <dgm:pt modelId="{6F106FF2-8C04-4832-984B-7E70375CC493}" type="parTrans" cxnId="{2024FC8C-6ADF-47E2-9EE2-574F39429DC3}">
      <dgm:prSet/>
      <dgm:spPr/>
      <dgm:t>
        <a:bodyPr/>
        <a:lstStyle/>
        <a:p>
          <a:endParaRPr lang="en-US" b="1" dirty="0"/>
        </a:p>
      </dgm:t>
    </dgm:pt>
    <dgm:pt modelId="{AE03EA49-E512-41FC-B4CF-36303C4107B8}" type="sibTrans" cxnId="{2024FC8C-6ADF-47E2-9EE2-574F39429DC3}">
      <dgm:prSet/>
      <dgm:spPr/>
      <dgm:t>
        <a:bodyPr/>
        <a:lstStyle/>
        <a:p>
          <a:endParaRPr lang="en-US" b="1" dirty="0"/>
        </a:p>
      </dgm:t>
    </dgm:pt>
    <dgm:pt modelId="{6B060849-8DBF-424C-93AF-62FC6921290A}">
      <dgm:prSet/>
      <dgm:spPr/>
      <dgm:t>
        <a:bodyPr/>
        <a:lstStyle/>
        <a:p>
          <a:pPr marL="360363" indent="-246063"/>
          <a:r>
            <a:rPr lang="id-ID" b="1" dirty="0"/>
            <a:t>MEMUDAHKAN KAPAL UNTUK SEGERA MENINGGALKAN DERMAGA JIKA TERJADI CUACA BURUK.</a:t>
          </a:r>
          <a:endParaRPr lang="en-US" b="1" dirty="0"/>
        </a:p>
      </dgm:t>
    </dgm:pt>
    <dgm:pt modelId="{8A6DFE01-D0F1-470D-9009-E48F4A37227C}" type="parTrans" cxnId="{61DFE2C0-4827-45C3-88E5-C42EF5293180}">
      <dgm:prSet/>
      <dgm:spPr/>
      <dgm:t>
        <a:bodyPr/>
        <a:lstStyle/>
        <a:p>
          <a:endParaRPr lang="en-US" b="1" dirty="0"/>
        </a:p>
      </dgm:t>
    </dgm:pt>
    <dgm:pt modelId="{E86F2BE9-20A8-43DB-BC96-D052871AD61B}" type="sibTrans" cxnId="{61DFE2C0-4827-45C3-88E5-C42EF5293180}">
      <dgm:prSet/>
      <dgm:spPr/>
      <dgm:t>
        <a:bodyPr/>
        <a:lstStyle/>
        <a:p>
          <a:endParaRPr lang="en-US" b="1" dirty="0"/>
        </a:p>
      </dgm:t>
    </dgm:pt>
    <dgm:pt modelId="{8025F34E-789F-450C-9D13-729782CC5CA3}">
      <dgm:prSet/>
      <dgm:spPr/>
      <dgm:t>
        <a:bodyPr/>
        <a:lstStyle/>
        <a:p>
          <a:pPr marL="360363" indent="-246063"/>
          <a:r>
            <a:rPr lang="id-ID" b="1" dirty="0"/>
            <a:t>KONDISI MESIN KAPAL SEDANG MENGALAMI MASALAH SEHINGGA MATI MESIN KEDUANYA KETIKA PROSES SANDAR BERJALAN.</a:t>
          </a:r>
          <a:endParaRPr lang="en-US" b="1" dirty="0"/>
        </a:p>
      </dgm:t>
    </dgm:pt>
    <dgm:pt modelId="{DBA2E1CE-34BB-496F-A596-0A8F3CBCDEF4}" type="parTrans" cxnId="{212DABBA-A73D-46CC-82DD-EF3CFEBD976C}">
      <dgm:prSet/>
      <dgm:spPr/>
      <dgm:t>
        <a:bodyPr/>
        <a:lstStyle/>
        <a:p>
          <a:endParaRPr lang="en-US" b="1" dirty="0"/>
        </a:p>
      </dgm:t>
    </dgm:pt>
    <dgm:pt modelId="{71C44C88-7D39-4CE3-9ACF-D9DC4D1A4D65}" type="sibTrans" cxnId="{212DABBA-A73D-46CC-82DD-EF3CFEBD976C}">
      <dgm:prSet/>
      <dgm:spPr/>
      <dgm:t>
        <a:bodyPr/>
        <a:lstStyle/>
        <a:p>
          <a:endParaRPr lang="en-US" b="1" dirty="0"/>
        </a:p>
      </dgm:t>
    </dgm:pt>
    <dgm:pt modelId="{42DCC89D-99CA-45BB-AD79-1FFDE6D7A4E0}">
      <dgm:prSet/>
      <dgm:spPr/>
      <dgm:t>
        <a:bodyPr/>
        <a:lstStyle/>
        <a:p>
          <a:pPr marL="360363" indent="-246063"/>
          <a:r>
            <a:rPr lang="id-ID" b="1" dirty="0"/>
            <a:t>KONDISI PERAIRAN DI ALUR NUNUKAN YANG SANGAT KENCANG ARUSNYA DAN KONDISI ANGIN YANG SANGAT KUAT CENDERUNG BERUBAH-UBAH, SANGAT RISKAN UNTUK MENYANDARKAN KAPAL SEARAH DENGAN ARUS.</a:t>
          </a:r>
          <a:endParaRPr lang="en-US" b="1" dirty="0"/>
        </a:p>
      </dgm:t>
    </dgm:pt>
    <dgm:pt modelId="{C82FD26E-7393-46B7-862A-EFCD690DBC8E}" type="parTrans" cxnId="{5A71ABC1-BFA7-438D-B95B-E81ABA714B39}">
      <dgm:prSet/>
      <dgm:spPr/>
      <dgm:t>
        <a:bodyPr/>
        <a:lstStyle/>
        <a:p>
          <a:endParaRPr lang="en-US" b="1" dirty="0"/>
        </a:p>
      </dgm:t>
    </dgm:pt>
    <dgm:pt modelId="{53D70E5E-636B-4759-BA4C-5863DEABA037}" type="sibTrans" cxnId="{5A71ABC1-BFA7-438D-B95B-E81ABA714B39}">
      <dgm:prSet/>
      <dgm:spPr/>
      <dgm:t>
        <a:bodyPr/>
        <a:lstStyle/>
        <a:p>
          <a:endParaRPr lang="en-US" b="1" dirty="0"/>
        </a:p>
      </dgm:t>
    </dgm:pt>
    <dgm:pt modelId="{952D148F-2D0C-4FBB-9252-3FE7648C6165}">
      <dgm:prSet/>
      <dgm:spPr/>
      <dgm:t>
        <a:bodyPr/>
        <a:lstStyle/>
        <a:p>
          <a:pPr marL="360363" indent="-246063"/>
          <a:r>
            <a:rPr lang="id-ID" b="1" dirty="0">
              <a:solidFill>
                <a:srgbClr val="FF0000"/>
              </a:solidFill>
            </a:rPr>
            <a:t>PELAJARAN YANG BISA DIPETIK (</a:t>
          </a:r>
          <a:r>
            <a:rPr lang="id-ID" b="1" i="1" dirty="0">
              <a:solidFill>
                <a:srgbClr val="FF0000"/>
              </a:solidFill>
            </a:rPr>
            <a:t>LESSONS LEARNT</a:t>
          </a:r>
          <a:r>
            <a:rPr lang="id-ID" b="1" dirty="0">
              <a:solidFill>
                <a:srgbClr val="FF0000"/>
              </a:solidFill>
            </a:rPr>
            <a:t>):</a:t>
          </a:r>
          <a:endParaRPr lang="en-US" b="1" dirty="0">
            <a:solidFill>
              <a:srgbClr val="FF0000"/>
            </a:solidFill>
          </a:endParaRPr>
        </a:p>
      </dgm:t>
    </dgm:pt>
    <dgm:pt modelId="{9D6EE290-ED4C-4A1D-AD21-DE74288B80A5}" type="parTrans" cxnId="{89796A29-9990-46B9-B2BF-6D2903A79A0E}">
      <dgm:prSet/>
      <dgm:spPr/>
      <dgm:t>
        <a:bodyPr/>
        <a:lstStyle/>
        <a:p>
          <a:endParaRPr lang="en-US" b="1" dirty="0"/>
        </a:p>
      </dgm:t>
    </dgm:pt>
    <dgm:pt modelId="{7315BA27-3CC4-4BCC-B2A3-75E94F6F7E3D}" type="sibTrans" cxnId="{89796A29-9990-46B9-B2BF-6D2903A79A0E}">
      <dgm:prSet/>
      <dgm:spPr/>
      <dgm:t>
        <a:bodyPr/>
        <a:lstStyle/>
        <a:p>
          <a:endParaRPr lang="en-US" b="1" dirty="0"/>
        </a:p>
      </dgm:t>
    </dgm:pt>
    <dgm:pt modelId="{D25CBC97-68A4-4CA7-BC8B-78B4A0D4CB81}">
      <dgm:prSet/>
      <dgm:spPr/>
      <dgm:t>
        <a:bodyPr/>
        <a:lstStyle/>
        <a:p>
          <a:pPr marL="538163" indent="-177800"/>
          <a:r>
            <a:rPr lang="id-ID" b="1" dirty="0"/>
            <a:t>KOMANDAN KRI MENYANDARKAN KAPAL PADA LAMBUNG KIRI (BERLAWANAN DENGAN ARAH ARUS).</a:t>
          </a:r>
          <a:endParaRPr lang="en-US" b="1" dirty="0"/>
        </a:p>
      </dgm:t>
    </dgm:pt>
    <dgm:pt modelId="{A49842C1-5169-41CE-BA10-C4E1E435B500}" type="parTrans" cxnId="{4EFB1C0D-2EC0-4846-9A87-3645C7732B33}">
      <dgm:prSet/>
      <dgm:spPr/>
      <dgm:t>
        <a:bodyPr/>
        <a:lstStyle/>
        <a:p>
          <a:endParaRPr lang="en-US" b="1" dirty="0"/>
        </a:p>
      </dgm:t>
    </dgm:pt>
    <dgm:pt modelId="{38C029DC-7D3C-4664-97AD-4DCBBB87931C}" type="sibTrans" cxnId="{4EFB1C0D-2EC0-4846-9A87-3645C7732B33}">
      <dgm:prSet/>
      <dgm:spPr/>
      <dgm:t>
        <a:bodyPr/>
        <a:lstStyle/>
        <a:p>
          <a:endParaRPr lang="en-US" b="1" dirty="0"/>
        </a:p>
      </dgm:t>
    </dgm:pt>
    <dgm:pt modelId="{577CABBF-F804-4B58-AA39-6CFCE9E66779}">
      <dgm:prSet/>
      <dgm:spPr/>
      <dgm:t>
        <a:bodyPr/>
        <a:lstStyle/>
        <a:p>
          <a:pPr marL="538163" indent="-177800"/>
          <a:r>
            <a:rPr lang="id-ID" b="1" dirty="0"/>
            <a:t>MESIN KAPAL HARUS SIAP DIGUNAKAN UNTUK PROSES LEPAS SANDAR. TERUTAMA PADA SITUASI KRITIS DIMANA ARUS DAN ANGIN SANGAT KENCANG SERTA CENDERUNG BERUBAH-UBAH.</a:t>
          </a:r>
          <a:endParaRPr lang="en-US" b="1" dirty="0"/>
        </a:p>
      </dgm:t>
    </dgm:pt>
    <dgm:pt modelId="{1AA3DDB4-CEF6-4416-9665-DB46EFBE3E66}" type="parTrans" cxnId="{05B759CA-F86E-4D60-B630-37CC84E19F81}">
      <dgm:prSet/>
      <dgm:spPr/>
      <dgm:t>
        <a:bodyPr/>
        <a:lstStyle/>
        <a:p>
          <a:endParaRPr lang="en-US" b="1" dirty="0"/>
        </a:p>
      </dgm:t>
    </dgm:pt>
    <dgm:pt modelId="{0697850B-68EE-427E-BE41-224C60048927}" type="sibTrans" cxnId="{05B759CA-F86E-4D60-B630-37CC84E19F81}">
      <dgm:prSet/>
      <dgm:spPr/>
      <dgm:t>
        <a:bodyPr/>
        <a:lstStyle/>
        <a:p>
          <a:endParaRPr lang="en-US" b="1" dirty="0"/>
        </a:p>
      </dgm:t>
    </dgm:pt>
    <dgm:pt modelId="{4AD10C3C-BEEF-4808-A875-EC68D14B3684}">
      <dgm:prSet/>
      <dgm:spPr/>
      <dgm:t>
        <a:bodyPr/>
        <a:lstStyle/>
        <a:p>
          <a:pPr marL="538163" indent="-177800"/>
          <a:r>
            <a:rPr lang="id-ID" b="1" dirty="0"/>
            <a:t>DALAM KONDISI PERAIRAN YANG CENDERUNG BERUBAH-UBAH, KAPAL DAPAT MENGGUNAKAN PANDU DAN TUNDA DALAM PROSES LEPAS DAN SANDAR.</a:t>
          </a:r>
          <a:endParaRPr lang="en-US" b="1" dirty="0"/>
        </a:p>
      </dgm:t>
    </dgm:pt>
    <dgm:pt modelId="{B191B0E9-E752-460A-A590-A67C02127AB6}" type="parTrans" cxnId="{BEA29D17-EFD0-4450-98D2-1F8CF0306447}">
      <dgm:prSet/>
      <dgm:spPr/>
      <dgm:t>
        <a:bodyPr/>
        <a:lstStyle/>
        <a:p>
          <a:endParaRPr lang="en-US" b="1" dirty="0"/>
        </a:p>
      </dgm:t>
    </dgm:pt>
    <dgm:pt modelId="{F3E72674-A5E4-448F-9A5C-8D59A33235E2}" type="sibTrans" cxnId="{BEA29D17-EFD0-4450-98D2-1F8CF0306447}">
      <dgm:prSet/>
      <dgm:spPr/>
      <dgm:t>
        <a:bodyPr/>
        <a:lstStyle/>
        <a:p>
          <a:endParaRPr lang="en-US" b="1" dirty="0"/>
        </a:p>
      </dgm:t>
    </dgm:pt>
    <dgm:pt modelId="{EB193469-E932-4D5D-AEE2-DB36BA3E330E}" type="pres">
      <dgm:prSet presAssocID="{2C655647-5E75-4C50-AAAE-3844B22E5AE7}" presName="linear" presStyleCnt="0">
        <dgm:presLayoutVars>
          <dgm:animLvl val="lvl"/>
          <dgm:resizeHandles val="exact"/>
        </dgm:presLayoutVars>
      </dgm:prSet>
      <dgm:spPr/>
    </dgm:pt>
    <dgm:pt modelId="{8C6D4A7F-CA14-4AB3-9603-6A5056082C6D}" type="pres">
      <dgm:prSet presAssocID="{A62F2DF7-6C5D-4B41-8B83-DC38DC4B71C5}" presName="parentText" presStyleLbl="node1" presStyleIdx="0" presStyleCnt="1">
        <dgm:presLayoutVars>
          <dgm:chMax val="0"/>
          <dgm:bulletEnabled val="1"/>
        </dgm:presLayoutVars>
      </dgm:prSet>
      <dgm:spPr/>
    </dgm:pt>
    <dgm:pt modelId="{A7AA4DA4-C9D3-4489-AD7E-F6DAC37877F3}" type="pres">
      <dgm:prSet presAssocID="{A62F2DF7-6C5D-4B41-8B83-DC38DC4B71C5}" presName="childText" presStyleLbl="revTx" presStyleIdx="0" presStyleCnt="1">
        <dgm:presLayoutVars>
          <dgm:bulletEnabled val="1"/>
        </dgm:presLayoutVars>
      </dgm:prSet>
      <dgm:spPr/>
    </dgm:pt>
  </dgm:ptLst>
  <dgm:cxnLst>
    <dgm:cxn modelId="{AC1B7C05-DA5F-448F-A501-E28E3B4B991F}" type="presOf" srcId="{A62F2DF7-6C5D-4B41-8B83-DC38DC4B71C5}" destId="{8C6D4A7F-CA14-4AB3-9603-6A5056082C6D}" srcOrd="0" destOrd="0" presId="urn:microsoft.com/office/officeart/2005/8/layout/vList2"/>
    <dgm:cxn modelId="{4EFB1C0D-2EC0-4846-9A87-3645C7732B33}" srcId="{952D148F-2D0C-4FBB-9252-3FE7648C6165}" destId="{D25CBC97-68A4-4CA7-BC8B-78B4A0D4CB81}" srcOrd="0" destOrd="0" parTransId="{A49842C1-5169-41CE-BA10-C4E1E435B500}" sibTransId="{38C029DC-7D3C-4664-97AD-4DCBBB87931C}"/>
    <dgm:cxn modelId="{BEA29D17-EFD0-4450-98D2-1F8CF0306447}" srcId="{952D148F-2D0C-4FBB-9252-3FE7648C6165}" destId="{4AD10C3C-BEEF-4808-A875-EC68D14B3684}" srcOrd="2" destOrd="0" parTransId="{B191B0E9-E752-460A-A590-A67C02127AB6}" sibTransId="{F3E72674-A5E4-448F-9A5C-8D59A33235E2}"/>
    <dgm:cxn modelId="{E3A1DB1E-E788-4417-83B7-37DDFC26F251}" type="presOf" srcId="{CC731FD6-E924-4BED-8CBF-EBA9BD9D2BFD}" destId="{A7AA4DA4-C9D3-4489-AD7E-F6DAC37877F3}" srcOrd="0" destOrd="0" presId="urn:microsoft.com/office/officeart/2005/8/layout/vList2"/>
    <dgm:cxn modelId="{ECDCDB23-87E5-4A70-9C90-A76D4CA222E6}" srcId="{A62F2DF7-6C5D-4B41-8B83-DC38DC4B71C5}" destId="{CC731FD6-E924-4BED-8CBF-EBA9BD9D2BFD}" srcOrd="0" destOrd="0" parTransId="{7D154372-4F55-4E88-8679-F4F4F1DC9734}" sibTransId="{CC43ED5E-7240-42E5-8DC8-93A3DAFD0E30}"/>
    <dgm:cxn modelId="{89796A29-9990-46B9-B2BF-6D2903A79A0E}" srcId="{A62F2DF7-6C5D-4B41-8B83-DC38DC4B71C5}" destId="{952D148F-2D0C-4FBB-9252-3FE7648C6165}" srcOrd="8" destOrd="0" parTransId="{9D6EE290-ED4C-4A1D-AD21-DE74288B80A5}" sibTransId="{7315BA27-3CC4-4BCC-B2A3-75E94F6F7E3D}"/>
    <dgm:cxn modelId="{951E412B-0EA1-4AD4-8D3E-D67361C93E07}" type="presOf" srcId="{8025F34E-789F-450C-9D13-729782CC5CA3}" destId="{A7AA4DA4-C9D3-4489-AD7E-F6DAC37877F3}" srcOrd="0" destOrd="6" presId="urn:microsoft.com/office/officeart/2005/8/layout/vList2"/>
    <dgm:cxn modelId="{98891443-D599-47EE-8356-5EBDFEF61A21}" type="presOf" srcId="{6B060849-8DBF-424C-93AF-62FC6921290A}" destId="{A7AA4DA4-C9D3-4489-AD7E-F6DAC37877F3}" srcOrd="0" destOrd="5" presId="urn:microsoft.com/office/officeart/2005/8/layout/vList2"/>
    <dgm:cxn modelId="{B1711C57-396A-44F4-989B-88350BAFAC66}" type="presOf" srcId="{D25CBC97-68A4-4CA7-BC8B-78B4A0D4CB81}" destId="{A7AA4DA4-C9D3-4489-AD7E-F6DAC37877F3}" srcOrd="0" destOrd="9" presId="urn:microsoft.com/office/officeart/2005/8/layout/vList2"/>
    <dgm:cxn modelId="{52B49A57-9BDC-46FD-97F1-62760F186DED}" srcId="{A62F2DF7-6C5D-4B41-8B83-DC38DC4B71C5}" destId="{DCC0E18F-5232-43BC-9706-1D0370CF9AA4}" srcOrd="3" destOrd="0" parTransId="{6EDC8942-E6B1-46C5-9A05-BD27AD84E5D3}" sibTransId="{C0A4BF7B-EDF2-4E4C-BFEB-DBD86A2D99AA}"/>
    <dgm:cxn modelId="{BFB9C05A-8510-480B-8D3B-54DC35718FBD}" srcId="{2C655647-5E75-4C50-AAAE-3844B22E5AE7}" destId="{A62F2DF7-6C5D-4B41-8B83-DC38DC4B71C5}" srcOrd="0" destOrd="0" parTransId="{C7CC7A25-F3A4-4D5E-8CF3-400C0B3C35C3}" sibTransId="{E5404D6C-15FB-44FD-BAE5-A5B3334E63E1}"/>
    <dgm:cxn modelId="{61B1CE7A-3C49-4EA9-ACF1-27A1C5852044}" srcId="{A62F2DF7-6C5D-4B41-8B83-DC38DC4B71C5}" destId="{78AAB723-4AAA-4977-B4D9-D4269696FC93}" srcOrd="2" destOrd="0" parTransId="{52F8D905-BBAC-41DB-881C-E2BEE78ADB2F}" sibTransId="{EEF1C33A-D3B1-4EEE-BE3F-AEA4DD893DEE}"/>
    <dgm:cxn modelId="{2431947B-5959-412D-B52F-12D7E952FA4A}" type="presOf" srcId="{577CABBF-F804-4B58-AA39-6CFCE9E66779}" destId="{A7AA4DA4-C9D3-4489-AD7E-F6DAC37877F3}" srcOrd="0" destOrd="10" presId="urn:microsoft.com/office/officeart/2005/8/layout/vList2"/>
    <dgm:cxn modelId="{5DD6EF7E-FFCD-45EB-B4FC-2978550FD798}" type="presOf" srcId="{2C655647-5E75-4C50-AAAE-3844B22E5AE7}" destId="{EB193469-E932-4D5D-AEE2-DB36BA3E330E}" srcOrd="0" destOrd="0" presId="urn:microsoft.com/office/officeart/2005/8/layout/vList2"/>
    <dgm:cxn modelId="{6A820E7F-1CC0-4FB5-8E75-F0BCDE9FF88E}" type="presOf" srcId="{952D148F-2D0C-4FBB-9252-3FE7648C6165}" destId="{A7AA4DA4-C9D3-4489-AD7E-F6DAC37877F3}" srcOrd="0" destOrd="8" presId="urn:microsoft.com/office/officeart/2005/8/layout/vList2"/>
    <dgm:cxn modelId="{2024FC8C-6ADF-47E2-9EE2-574F39429DC3}" srcId="{A62F2DF7-6C5D-4B41-8B83-DC38DC4B71C5}" destId="{68E072EF-B5CF-4F43-BB71-5DE2548E4028}" srcOrd="4" destOrd="0" parTransId="{6F106FF2-8C04-4832-984B-7E70375CC493}" sibTransId="{AE03EA49-E512-41FC-B4CF-36303C4107B8}"/>
    <dgm:cxn modelId="{A0C55C9F-2C91-4002-83B0-A61A1A92339E}" type="presOf" srcId="{DCC0E18F-5232-43BC-9706-1D0370CF9AA4}" destId="{A7AA4DA4-C9D3-4489-AD7E-F6DAC37877F3}" srcOrd="0" destOrd="3" presId="urn:microsoft.com/office/officeart/2005/8/layout/vList2"/>
    <dgm:cxn modelId="{70F97AA8-B38C-4D6F-A2FC-7B97DB28A83C}" type="presOf" srcId="{6F6929A3-7D7F-44F0-91E7-6D0B227C286A}" destId="{A7AA4DA4-C9D3-4489-AD7E-F6DAC37877F3}" srcOrd="0" destOrd="1" presId="urn:microsoft.com/office/officeart/2005/8/layout/vList2"/>
    <dgm:cxn modelId="{E9ADC0B7-6903-497D-818E-DB836BDDFD74}" type="presOf" srcId="{42DCC89D-99CA-45BB-AD79-1FFDE6D7A4E0}" destId="{A7AA4DA4-C9D3-4489-AD7E-F6DAC37877F3}" srcOrd="0" destOrd="7" presId="urn:microsoft.com/office/officeart/2005/8/layout/vList2"/>
    <dgm:cxn modelId="{2E9866BA-D0E7-42AF-A09C-04DE1D9F6CD2}" srcId="{A62F2DF7-6C5D-4B41-8B83-DC38DC4B71C5}" destId="{6F6929A3-7D7F-44F0-91E7-6D0B227C286A}" srcOrd="1" destOrd="0" parTransId="{E0854301-66EB-4D6F-B7BF-FC02DEDF2176}" sibTransId="{105ADBEC-AA4B-4CC7-AD39-9C8AD2B73D7C}"/>
    <dgm:cxn modelId="{212DABBA-A73D-46CC-82DD-EF3CFEBD976C}" srcId="{A62F2DF7-6C5D-4B41-8B83-DC38DC4B71C5}" destId="{8025F34E-789F-450C-9D13-729782CC5CA3}" srcOrd="6" destOrd="0" parTransId="{DBA2E1CE-34BB-496F-A596-0A8F3CBCDEF4}" sibTransId="{71C44C88-7D39-4CE3-9ACF-D9DC4D1A4D65}"/>
    <dgm:cxn modelId="{61DFE2C0-4827-45C3-88E5-C42EF5293180}" srcId="{A62F2DF7-6C5D-4B41-8B83-DC38DC4B71C5}" destId="{6B060849-8DBF-424C-93AF-62FC6921290A}" srcOrd="5" destOrd="0" parTransId="{8A6DFE01-D0F1-470D-9009-E48F4A37227C}" sibTransId="{E86F2BE9-20A8-43DB-BC96-D052871AD61B}"/>
    <dgm:cxn modelId="{5A71ABC1-BFA7-438D-B95B-E81ABA714B39}" srcId="{A62F2DF7-6C5D-4B41-8B83-DC38DC4B71C5}" destId="{42DCC89D-99CA-45BB-AD79-1FFDE6D7A4E0}" srcOrd="7" destOrd="0" parTransId="{C82FD26E-7393-46B7-862A-EFCD690DBC8E}" sibTransId="{53D70E5E-636B-4759-BA4C-5863DEABA037}"/>
    <dgm:cxn modelId="{05B759CA-F86E-4D60-B630-37CC84E19F81}" srcId="{952D148F-2D0C-4FBB-9252-3FE7648C6165}" destId="{577CABBF-F804-4B58-AA39-6CFCE9E66779}" srcOrd="1" destOrd="0" parTransId="{1AA3DDB4-CEF6-4416-9665-DB46EFBE3E66}" sibTransId="{0697850B-68EE-427E-BE41-224C60048927}"/>
    <dgm:cxn modelId="{498C4ED2-38B7-4578-9A89-D43C6EADFCA1}" type="presOf" srcId="{68E072EF-B5CF-4F43-BB71-5DE2548E4028}" destId="{A7AA4DA4-C9D3-4489-AD7E-F6DAC37877F3}" srcOrd="0" destOrd="4" presId="urn:microsoft.com/office/officeart/2005/8/layout/vList2"/>
    <dgm:cxn modelId="{CAB588D9-EFF0-42D5-AE84-02DEC18E4D37}" type="presOf" srcId="{78AAB723-4AAA-4977-B4D9-D4269696FC93}" destId="{A7AA4DA4-C9D3-4489-AD7E-F6DAC37877F3}" srcOrd="0" destOrd="2" presId="urn:microsoft.com/office/officeart/2005/8/layout/vList2"/>
    <dgm:cxn modelId="{DFBA8CEE-7390-4BE6-A2BC-87478895DF45}" type="presOf" srcId="{4AD10C3C-BEEF-4808-A875-EC68D14B3684}" destId="{A7AA4DA4-C9D3-4489-AD7E-F6DAC37877F3}" srcOrd="0" destOrd="11" presId="urn:microsoft.com/office/officeart/2005/8/layout/vList2"/>
    <dgm:cxn modelId="{137BE62E-B000-4BD9-9511-F67C7B2FE871}" type="presParOf" srcId="{EB193469-E932-4D5D-AEE2-DB36BA3E330E}" destId="{8C6D4A7F-CA14-4AB3-9603-6A5056082C6D}" srcOrd="0" destOrd="0" presId="urn:microsoft.com/office/officeart/2005/8/layout/vList2"/>
    <dgm:cxn modelId="{48BEFFB0-8B9A-4928-82E2-45807143A86B}" type="presParOf" srcId="{EB193469-E932-4D5D-AEE2-DB36BA3E330E}" destId="{A7AA4DA4-C9D3-4489-AD7E-F6DAC37877F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FA7CB0-BFCA-4CA3-936B-897B1DAF1B4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FD1FC547-F2E2-4D66-A576-95AE569CE873}">
      <dgm:prSet/>
      <dgm:spPr/>
      <dgm:t>
        <a:bodyPr/>
        <a:lstStyle/>
        <a:p>
          <a:r>
            <a:rPr lang="id-ID" b="1"/>
            <a:t>KRI TELUK BONE-511 DENGAN DAYA MUAT 800 TON, PADA TAHUN 2001 MEMUAT 1200 TON KOPRA (</a:t>
          </a:r>
          <a:r>
            <a:rPr lang="id-ID" b="1" i="1"/>
            <a:t>OVER CARRIAGE</a:t>
          </a:r>
          <a:r>
            <a:rPr lang="id-ID" b="1"/>
            <a:t>), BERLAYAR DARI DARUBA MENUJU SURABAYA. </a:t>
          </a:r>
          <a:endParaRPr lang="en-US"/>
        </a:p>
      </dgm:t>
    </dgm:pt>
    <dgm:pt modelId="{BE68442F-594D-4C31-9737-A4853207C57D}" type="parTrans" cxnId="{6973F8F5-8711-4275-9F12-9679B6D89848}">
      <dgm:prSet/>
      <dgm:spPr/>
      <dgm:t>
        <a:bodyPr/>
        <a:lstStyle/>
        <a:p>
          <a:endParaRPr lang="en-US"/>
        </a:p>
      </dgm:t>
    </dgm:pt>
    <dgm:pt modelId="{B82E7802-C73D-4189-BE97-15C794C30152}" type="sibTrans" cxnId="{6973F8F5-8711-4275-9F12-9679B6D89848}">
      <dgm:prSet/>
      <dgm:spPr/>
      <dgm:t>
        <a:bodyPr/>
        <a:lstStyle/>
        <a:p>
          <a:endParaRPr lang="en-US"/>
        </a:p>
      </dgm:t>
    </dgm:pt>
    <dgm:pt modelId="{F237E7A2-70AC-4FDB-AC0C-439A8BB14AFA}">
      <dgm:prSet/>
      <dgm:spPr/>
      <dgm:t>
        <a:bodyPr/>
        <a:lstStyle/>
        <a:p>
          <a:r>
            <a:rPr lang="id-ID" b="1"/>
            <a:t>KAPAL MENGALAMI BOCOR TANGKI VOID HALUAN DAN 7 DARI 12 </a:t>
          </a:r>
          <a:r>
            <a:rPr lang="id-ID" b="1" i="1"/>
            <a:t>SPANSKRUP </a:t>
          </a:r>
          <a:r>
            <a:rPr lang="id-ID" b="1"/>
            <a:t>RAMPA PATAH. </a:t>
          </a:r>
          <a:endParaRPr lang="en-US"/>
        </a:p>
      </dgm:t>
    </dgm:pt>
    <dgm:pt modelId="{17DF2FD3-79A6-467E-A769-260A355F9C61}" type="parTrans" cxnId="{8E05FBC6-B678-45E2-8E69-A17134B59C26}">
      <dgm:prSet/>
      <dgm:spPr/>
      <dgm:t>
        <a:bodyPr/>
        <a:lstStyle/>
        <a:p>
          <a:endParaRPr lang="en-US"/>
        </a:p>
      </dgm:t>
    </dgm:pt>
    <dgm:pt modelId="{220E5EEF-A614-405A-84BF-6384F957B6D7}" type="sibTrans" cxnId="{8E05FBC6-B678-45E2-8E69-A17134B59C26}">
      <dgm:prSet/>
      <dgm:spPr/>
      <dgm:t>
        <a:bodyPr/>
        <a:lstStyle/>
        <a:p>
          <a:endParaRPr lang="en-US"/>
        </a:p>
      </dgm:t>
    </dgm:pt>
    <dgm:pt modelId="{271503F7-B461-4D67-B925-4D489E0DF7A0}">
      <dgm:prSet/>
      <dgm:spPr/>
      <dgm:t>
        <a:bodyPr/>
        <a:lstStyle/>
        <a:p>
          <a:r>
            <a:rPr lang="id-ID" b="1"/>
            <a:t>KAPAL SINGGAH DI BITUNG UNTUK LAKSANAKAN PERBAIKAN. </a:t>
          </a:r>
          <a:endParaRPr lang="en-US"/>
        </a:p>
      </dgm:t>
    </dgm:pt>
    <dgm:pt modelId="{A7048113-B076-45E3-8494-B22D82D9EB25}" type="parTrans" cxnId="{B698887E-A96D-4AE3-9EB8-2024F8C84ECA}">
      <dgm:prSet/>
      <dgm:spPr/>
      <dgm:t>
        <a:bodyPr/>
        <a:lstStyle/>
        <a:p>
          <a:endParaRPr lang="en-US"/>
        </a:p>
      </dgm:t>
    </dgm:pt>
    <dgm:pt modelId="{C99C8061-0348-43B2-8558-06C978B88E3E}" type="sibTrans" cxnId="{B698887E-A96D-4AE3-9EB8-2024F8C84ECA}">
      <dgm:prSet/>
      <dgm:spPr/>
      <dgm:t>
        <a:bodyPr/>
        <a:lstStyle/>
        <a:p>
          <a:endParaRPr lang="en-US"/>
        </a:p>
      </dgm:t>
    </dgm:pt>
    <dgm:pt modelId="{2B51593A-A401-4E52-9C15-88A9FFFB01FB}">
      <dgm:prSet/>
      <dgm:spPr/>
      <dgm:t>
        <a:bodyPr/>
        <a:lstStyle/>
        <a:p>
          <a:r>
            <a:rPr lang="id-ID" b="1"/>
            <a:t>LESSONS LEARNT:</a:t>
          </a:r>
          <a:endParaRPr lang="en-US"/>
        </a:p>
      </dgm:t>
    </dgm:pt>
    <dgm:pt modelId="{4B8FF175-76D2-449C-ABEA-8FCAF25620DE}" type="parTrans" cxnId="{B15A92DC-35A0-4C83-AB27-049EE1174BD6}">
      <dgm:prSet/>
      <dgm:spPr/>
      <dgm:t>
        <a:bodyPr/>
        <a:lstStyle/>
        <a:p>
          <a:endParaRPr lang="en-US"/>
        </a:p>
      </dgm:t>
    </dgm:pt>
    <dgm:pt modelId="{D44B4BD0-B07F-436D-B4D6-8F421B78A1F7}" type="sibTrans" cxnId="{B15A92DC-35A0-4C83-AB27-049EE1174BD6}">
      <dgm:prSet/>
      <dgm:spPr/>
      <dgm:t>
        <a:bodyPr/>
        <a:lstStyle/>
        <a:p>
          <a:endParaRPr lang="en-US"/>
        </a:p>
      </dgm:t>
    </dgm:pt>
    <dgm:pt modelId="{BDE00EB9-9714-4E05-A141-8727B68108C1}">
      <dgm:prSet custT="1"/>
      <dgm:spPr/>
      <dgm:t>
        <a:bodyPr/>
        <a:lstStyle/>
        <a:p>
          <a:r>
            <a:rPr lang="id-ID" sz="1400" b="1" dirty="0"/>
            <a:t>SIFAT KOPRA YANG MENGELUARKAN UAP PANAS KETIKA DIMUAT DI RUANG TERTUTUP MENYEBABKAN RAWAN TERJADINYA KEBAKARAN DI DALAM </a:t>
          </a:r>
          <a:r>
            <a:rPr lang="id-ID" sz="1400" b="1" i="1" dirty="0"/>
            <a:t>TANK DECK </a:t>
          </a:r>
          <a:r>
            <a:rPr lang="id-ID" sz="1400" b="1" dirty="0"/>
            <a:t>KAPAL. </a:t>
          </a:r>
          <a:endParaRPr lang="en-US" sz="1400" dirty="0"/>
        </a:p>
      </dgm:t>
    </dgm:pt>
    <dgm:pt modelId="{CE8B0A95-EF1F-4F16-9AD5-46AD6FF7B430}" type="parTrans" cxnId="{22C4CE3E-6E1E-4C9A-AC76-632113DC06FB}">
      <dgm:prSet/>
      <dgm:spPr/>
      <dgm:t>
        <a:bodyPr/>
        <a:lstStyle/>
        <a:p>
          <a:endParaRPr lang="en-US"/>
        </a:p>
      </dgm:t>
    </dgm:pt>
    <dgm:pt modelId="{AC0D69EE-0887-4E85-AD7F-19A5AA6DACCE}" type="sibTrans" cxnId="{22C4CE3E-6E1E-4C9A-AC76-632113DC06FB}">
      <dgm:prSet/>
      <dgm:spPr/>
      <dgm:t>
        <a:bodyPr/>
        <a:lstStyle/>
        <a:p>
          <a:endParaRPr lang="en-US"/>
        </a:p>
      </dgm:t>
    </dgm:pt>
    <dgm:pt modelId="{A08C96A0-5607-491E-A9D5-C90761B404EF}">
      <dgm:prSet custT="1"/>
      <dgm:spPr/>
      <dgm:t>
        <a:bodyPr/>
        <a:lstStyle/>
        <a:p>
          <a:r>
            <a:rPr lang="id-ID" sz="1400" b="1" dirty="0"/>
            <a:t>SELAMA PELAYARAN, PERMUKAAN </a:t>
          </a:r>
          <a:r>
            <a:rPr lang="id-ID" sz="1400" b="1" i="1" dirty="0"/>
            <a:t>TANK DECK </a:t>
          </a:r>
          <a:r>
            <a:rPr lang="id-ID" sz="1400" b="1" dirty="0"/>
            <a:t>KAPAL AGAR SELALU DISIRAM AIR LAUT UNTUK MENGURANGI EFEK PANAS. SELAIN UAP PANAS, MEMUAT KOPRA JUGA BERESIKO TIMBULNYA KUTU (KOPRA MENGELUARKAN KUTU).</a:t>
          </a:r>
          <a:endParaRPr lang="en-US" sz="1400" dirty="0"/>
        </a:p>
      </dgm:t>
    </dgm:pt>
    <dgm:pt modelId="{CA636E77-31E2-4E64-8218-67DA6CD74D26}" type="parTrans" cxnId="{1CD44421-F426-437F-9D6E-1447DC3542EA}">
      <dgm:prSet/>
      <dgm:spPr/>
      <dgm:t>
        <a:bodyPr/>
        <a:lstStyle/>
        <a:p>
          <a:endParaRPr lang="en-US"/>
        </a:p>
      </dgm:t>
    </dgm:pt>
    <dgm:pt modelId="{FA642BED-7347-4060-AE93-0A797C0E4759}" type="sibTrans" cxnId="{1CD44421-F426-437F-9D6E-1447DC3542EA}">
      <dgm:prSet/>
      <dgm:spPr/>
      <dgm:t>
        <a:bodyPr/>
        <a:lstStyle/>
        <a:p>
          <a:endParaRPr lang="en-US"/>
        </a:p>
      </dgm:t>
    </dgm:pt>
    <dgm:pt modelId="{C29938DC-403B-46EC-83FA-CF5A4B9EAD34}" type="pres">
      <dgm:prSet presAssocID="{66FA7CB0-BFCA-4CA3-936B-897B1DAF1B4C}" presName="linear" presStyleCnt="0">
        <dgm:presLayoutVars>
          <dgm:animLvl val="lvl"/>
          <dgm:resizeHandles val="exact"/>
        </dgm:presLayoutVars>
      </dgm:prSet>
      <dgm:spPr/>
    </dgm:pt>
    <dgm:pt modelId="{8EC118A0-710C-455C-B5D7-8A830F6B60D3}" type="pres">
      <dgm:prSet presAssocID="{FD1FC547-F2E2-4D66-A576-95AE569CE873}" presName="parentText" presStyleLbl="node1" presStyleIdx="0" presStyleCnt="4">
        <dgm:presLayoutVars>
          <dgm:chMax val="0"/>
          <dgm:bulletEnabled val="1"/>
        </dgm:presLayoutVars>
      </dgm:prSet>
      <dgm:spPr/>
    </dgm:pt>
    <dgm:pt modelId="{484CA362-F6D3-4566-8793-923D330A60E1}" type="pres">
      <dgm:prSet presAssocID="{B82E7802-C73D-4189-BE97-15C794C30152}" presName="spacer" presStyleCnt="0"/>
      <dgm:spPr/>
    </dgm:pt>
    <dgm:pt modelId="{770083E5-37EC-451E-B276-C37B1134B99A}" type="pres">
      <dgm:prSet presAssocID="{F237E7A2-70AC-4FDB-AC0C-439A8BB14AFA}" presName="parentText" presStyleLbl="node1" presStyleIdx="1" presStyleCnt="4">
        <dgm:presLayoutVars>
          <dgm:chMax val="0"/>
          <dgm:bulletEnabled val="1"/>
        </dgm:presLayoutVars>
      </dgm:prSet>
      <dgm:spPr/>
    </dgm:pt>
    <dgm:pt modelId="{B5BB9EA7-8525-4FEF-9E55-55189AE202CD}" type="pres">
      <dgm:prSet presAssocID="{220E5EEF-A614-405A-84BF-6384F957B6D7}" presName="spacer" presStyleCnt="0"/>
      <dgm:spPr/>
    </dgm:pt>
    <dgm:pt modelId="{097CC330-6C09-4852-845F-A1BC9B1C73E2}" type="pres">
      <dgm:prSet presAssocID="{271503F7-B461-4D67-B925-4D489E0DF7A0}" presName="parentText" presStyleLbl="node1" presStyleIdx="2" presStyleCnt="4">
        <dgm:presLayoutVars>
          <dgm:chMax val="0"/>
          <dgm:bulletEnabled val="1"/>
        </dgm:presLayoutVars>
      </dgm:prSet>
      <dgm:spPr/>
    </dgm:pt>
    <dgm:pt modelId="{77209405-B62E-4002-942B-E93883477634}" type="pres">
      <dgm:prSet presAssocID="{C99C8061-0348-43B2-8558-06C978B88E3E}" presName="spacer" presStyleCnt="0"/>
      <dgm:spPr/>
    </dgm:pt>
    <dgm:pt modelId="{E4450218-91E9-4B64-A47A-1236ABD33A1D}" type="pres">
      <dgm:prSet presAssocID="{2B51593A-A401-4E52-9C15-88A9FFFB01FB}" presName="parentText" presStyleLbl="node1" presStyleIdx="3" presStyleCnt="4">
        <dgm:presLayoutVars>
          <dgm:chMax val="0"/>
          <dgm:bulletEnabled val="1"/>
        </dgm:presLayoutVars>
      </dgm:prSet>
      <dgm:spPr/>
    </dgm:pt>
    <dgm:pt modelId="{E7A7E78D-92E8-4191-9A7F-1BF84FB6B698}" type="pres">
      <dgm:prSet presAssocID="{2B51593A-A401-4E52-9C15-88A9FFFB01FB}" presName="childText" presStyleLbl="revTx" presStyleIdx="0" presStyleCnt="1" custScaleY="132995">
        <dgm:presLayoutVars>
          <dgm:bulletEnabled val="1"/>
        </dgm:presLayoutVars>
      </dgm:prSet>
      <dgm:spPr/>
    </dgm:pt>
  </dgm:ptLst>
  <dgm:cxnLst>
    <dgm:cxn modelId="{1CD44421-F426-437F-9D6E-1447DC3542EA}" srcId="{2B51593A-A401-4E52-9C15-88A9FFFB01FB}" destId="{A08C96A0-5607-491E-A9D5-C90761B404EF}" srcOrd="1" destOrd="0" parTransId="{CA636E77-31E2-4E64-8218-67DA6CD74D26}" sibTransId="{FA642BED-7347-4060-AE93-0A797C0E4759}"/>
    <dgm:cxn modelId="{22C4CE3E-6E1E-4C9A-AC76-632113DC06FB}" srcId="{2B51593A-A401-4E52-9C15-88A9FFFB01FB}" destId="{BDE00EB9-9714-4E05-A141-8727B68108C1}" srcOrd="0" destOrd="0" parTransId="{CE8B0A95-EF1F-4F16-9AD5-46AD6FF7B430}" sibTransId="{AC0D69EE-0887-4E85-AD7F-19A5AA6DACCE}"/>
    <dgm:cxn modelId="{4C180F5D-CDFA-4C8C-B1B7-7D72E9B4978D}" type="presOf" srcId="{271503F7-B461-4D67-B925-4D489E0DF7A0}" destId="{097CC330-6C09-4852-845F-A1BC9B1C73E2}" srcOrd="0" destOrd="0" presId="urn:microsoft.com/office/officeart/2005/8/layout/vList2"/>
    <dgm:cxn modelId="{C3647A6F-250E-484A-81D7-9C48B2625489}" type="presOf" srcId="{F237E7A2-70AC-4FDB-AC0C-439A8BB14AFA}" destId="{770083E5-37EC-451E-B276-C37B1134B99A}" srcOrd="0" destOrd="0" presId="urn:microsoft.com/office/officeart/2005/8/layout/vList2"/>
    <dgm:cxn modelId="{EE5C027D-94AF-4A6E-BA7C-49310604DDC8}" type="presOf" srcId="{2B51593A-A401-4E52-9C15-88A9FFFB01FB}" destId="{E4450218-91E9-4B64-A47A-1236ABD33A1D}" srcOrd="0" destOrd="0" presId="urn:microsoft.com/office/officeart/2005/8/layout/vList2"/>
    <dgm:cxn modelId="{B698887E-A96D-4AE3-9EB8-2024F8C84ECA}" srcId="{66FA7CB0-BFCA-4CA3-936B-897B1DAF1B4C}" destId="{271503F7-B461-4D67-B925-4D489E0DF7A0}" srcOrd="2" destOrd="0" parTransId="{A7048113-B076-45E3-8494-B22D82D9EB25}" sibTransId="{C99C8061-0348-43B2-8558-06C978B88E3E}"/>
    <dgm:cxn modelId="{8E05FBC6-B678-45E2-8E69-A17134B59C26}" srcId="{66FA7CB0-BFCA-4CA3-936B-897B1DAF1B4C}" destId="{F237E7A2-70AC-4FDB-AC0C-439A8BB14AFA}" srcOrd="1" destOrd="0" parTransId="{17DF2FD3-79A6-467E-A769-260A355F9C61}" sibTransId="{220E5EEF-A614-405A-84BF-6384F957B6D7}"/>
    <dgm:cxn modelId="{074B37D6-6D73-4A16-8EEC-06A7922604CD}" type="presOf" srcId="{A08C96A0-5607-491E-A9D5-C90761B404EF}" destId="{E7A7E78D-92E8-4191-9A7F-1BF84FB6B698}" srcOrd="0" destOrd="1" presId="urn:microsoft.com/office/officeart/2005/8/layout/vList2"/>
    <dgm:cxn modelId="{B15A92DC-35A0-4C83-AB27-049EE1174BD6}" srcId="{66FA7CB0-BFCA-4CA3-936B-897B1DAF1B4C}" destId="{2B51593A-A401-4E52-9C15-88A9FFFB01FB}" srcOrd="3" destOrd="0" parTransId="{4B8FF175-76D2-449C-ABEA-8FCAF25620DE}" sibTransId="{D44B4BD0-B07F-436D-B4D6-8F421B78A1F7}"/>
    <dgm:cxn modelId="{826EDBDE-A80D-4DBE-B44C-EC60C7F714E6}" type="presOf" srcId="{FD1FC547-F2E2-4D66-A576-95AE569CE873}" destId="{8EC118A0-710C-455C-B5D7-8A830F6B60D3}" srcOrd="0" destOrd="0" presId="urn:microsoft.com/office/officeart/2005/8/layout/vList2"/>
    <dgm:cxn modelId="{EB298FE3-6364-49BB-9293-17414D571851}" type="presOf" srcId="{BDE00EB9-9714-4E05-A141-8727B68108C1}" destId="{E7A7E78D-92E8-4191-9A7F-1BF84FB6B698}" srcOrd="0" destOrd="0" presId="urn:microsoft.com/office/officeart/2005/8/layout/vList2"/>
    <dgm:cxn modelId="{56F73AF3-3285-4CAD-AC73-0A6DEC00A8C9}" type="presOf" srcId="{66FA7CB0-BFCA-4CA3-936B-897B1DAF1B4C}" destId="{C29938DC-403B-46EC-83FA-CF5A4B9EAD34}" srcOrd="0" destOrd="0" presId="urn:microsoft.com/office/officeart/2005/8/layout/vList2"/>
    <dgm:cxn modelId="{6973F8F5-8711-4275-9F12-9679B6D89848}" srcId="{66FA7CB0-BFCA-4CA3-936B-897B1DAF1B4C}" destId="{FD1FC547-F2E2-4D66-A576-95AE569CE873}" srcOrd="0" destOrd="0" parTransId="{BE68442F-594D-4C31-9737-A4853207C57D}" sibTransId="{B82E7802-C73D-4189-BE97-15C794C30152}"/>
    <dgm:cxn modelId="{3F46D315-BD55-4DAD-A146-9EC09479C4D6}" type="presParOf" srcId="{C29938DC-403B-46EC-83FA-CF5A4B9EAD34}" destId="{8EC118A0-710C-455C-B5D7-8A830F6B60D3}" srcOrd="0" destOrd="0" presId="urn:microsoft.com/office/officeart/2005/8/layout/vList2"/>
    <dgm:cxn modelId="{E376D7F4-9CB6-4FB6-92FD-1C6364FE9DFD}" type="presParOf" srcId="{C29938DC-403B-46EC-83FA-CF5A4B9EAD34}" destId="{484CA362-F6D3-4566-8793-923D330A60E1}" srcOrd="1" destOrd="0" presId="urn:microsoft.com/office/officeart/2005/8/layout/vList2"/>
    <dgm:cxn modelId="{A313B320-A571-43FC-B1EF-00C8A98EECE5}" type="presParOf" srcId="{C29938DC-403B-46EC-83FA-CF5A4B9EAD34}" destId="{770083E5-37EC-451E-B276-C37B1134B99A}" srcOrd="2" destOrd="0" presId="urn:microsoft.com/office/officeart/2005/8/layout/vList2"/>
    <dgm:cxn modelId="{3883291C-455C-4261-829A-F12F550D4A2C}" type="presParOf" srcId="{C29938DC-403B-46EC-83FA-CF5A4B9EAD34}" destId="{B5BB9EA7-8525-4FEF-9E55-55189AE202CD}" srcOrd="3" destOrd="0" presId="urn:microsoft.com/office/officeart/2005/8/layout/vList2"/>
    <dgm:cxn modelId="{89D5745E-EB1A-41A9-AF20-07A3642A5A0F}" type="presParOf" srcId="{C29938DC-403B-46EC-83FA-CF5A4B9EAD34}" destId="{097CC330-6C09-4852-845F-A1BC9B1C73E2}" srcOrd="4" destOrd="0" presId="urn:microsoft.com/office/officeart/2005/8/layout/vList2"/>
    <dgm:cxn modelId="{E59FE9EA-46D0-49CE-847B-6440B68CC579}" type="presParOf" srcId="{C29938DC-403B-46EC-83FA-CF5A4B9EAD34}" destId="{77209405-B62E-4002-942B-E93883477634}" srcOrd="5" destOrd="0" presId="urn:microsoft.com/office/officeart/2005/8/layout/vList2"/>
    <dgm:cxn modelId="{811FF8B7-B778-44F3-8E7B-CF04A0082A5D}" type="presParOf" srcId="{C29938DC-403B-46EC-83FA-CF5A4B9EAD34}" destId="{E4450218-91E9-4B64-A47A-1236ABD33A1D}" srcOrd="6" destOrd="0" presId="urn:microsoft.com/office/officeart/2005/8/layout/vList2"/>
    <dgm:cxn modelId="{7191A948-8640-4B39-854B-0B202CD06EE8}" type="presParOf" srcId="{C29938DC-403B-46EC-83FA-CF5A4B9EAD34}" destId="{E7A7E78D-92E8-4191-9A7F-1BF84FB6B69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E2D5EA7-09DF-441B-AD3C-D179888FC42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8B90FA3-142C-41F5-AE49-08BF174B827B}">
      <dgm:prSet custT="1"/>
      <dgm:spPr/>
      <dgm:t>
        <a:bodyPr/>
        <a:lstStyle/>
        <a:p>
          <a:r>
            <a:rPr lang="id-ID" sz="1400" b="1" dirty="0"/>
            <a:t>KEJADIAN:TABRAKAN</a:t>
          </a:r>
          <a:r>
            <a:rPr lang="en-US" sz="1400" b="1" dirty="0"/>
            <a:t> </a:t>
          </a:r>
          <a:r>
            <a:rPr lang="id-ID" sz="1400" b="1" dirty="0"/>
            <a:t>DENGAN</a:t>
          </a:r>
          <a:r>
            <a:rPr lang="en-US" sz="1400" b="1" dirty="0"/>
            <a:t> </a:t>
          </a:r>
          <a:r>
            <a:rPr lang="id-ID" sz="1400" b="1" dirty="0"/>
            <a:t>KAPAL CONTAINER</a:t>
          </a:r>
          <a:r>
            <a:rPr lang="en-US" sz="1400" b="1" dirty="0"/>
            <a:t> </a:t>
          </a:r>
          <a:r>
            <a:rPr lang="id-ID" sz="1400" b="1" dirty="0"/>
            <a:t>BENDERA</a:t>
          </a:r>
          <a:r>
            <a:rPr lang="en-US" sz="1400" b="1" dirty="0"/>
            <a:t> </a:t>
          </a:r>
          <a:r>
            <a:rPr lang="id-ID" sz="1400" b="1" dirty="0"/>
            <a:t> </a:t>
          </a:r>
          <a:r>
            <a:rPr lang="en-US" sz="1400" b="1" dirty="0"/>
            <a:t> </a:t>
          </a:r>
          <a:r>
            <a:rPr lang="id-ID" sz="1400" b="1" dirty="0"/>
            <a:t>FILIPINA.</a:t>
          </a:r>
          <a:endParaRPr lang="en-US" sz="1400" b="1" dirty="0"/>
        </a:p>
      </dgm:t>
    </dgm:pt>
    <dgm:pt modelId="{CC952D49-4131-42CC-8903-625F4BF83421}" type="parTrans" cxnId="{2144981C-7630-4709-A43C-46A590F860B3}">
      <dgm:prSet/>
      <dgm:spPr/>
      <dgm:t>
        <a:bodyPr/>
        <a:lstStyle/>
        <a:p>
          <a:endParaRPr lang="en-US" sz="2000" b="1"/>
        </a:p>
      </dgm:t>
    </dgm:pt>
    <dgm:pt modelId="{24610177-A38A-4672-B503-E057387E4F1A}" type="sibTrans" cxnId="{2144981C-7630-4709-A43C-46A590F860B3}">
      <dgm:prSet/>
      <dgm:spPr/>
      <dgm:t>
        <a:bodyPr/>
        <a:lstStyle/>
        <a:p>
          <a:endParaRPr lang="en-US" sz="2000" b="1"/>
        </a:p>
      </dgm:t>
    </dgm:pt>
    <dgm:pt modelId="{25FD5258-0D4C-4CB2-8F30-819A6347EEE6}">
      <dgm:prSet custT="1"/>
      <dgm:spPr/>
      <dgm:t>
        <a:bodyPr/>
        <a:lstStyle/>
        <a:p>
          <a:r>
            <a:rPr lang="id-ID" sz="1400" b="1"/>
            <a:t>WAKTU KEJADIAN: JUNI TAHUN 2017.</a:t>
          </a:r>
          <a:endParaRPr lang="en-US" sz="1400" b="1"/>
        </a:p>
      </dgm:t>
    </dgm:pt>
    <dgm:pt modelId="{CA49AE1B-21AA-480A-902C-FE6BFF9B11A3}" type="parTrans" cxnId="{FE137E45-BD8D-4F83-BD6C-F2B4E9AD7ECF}">
      <dgm:prSet/>
      <dgm:spPr/>
      <dgm:t>
        <a:bodyPr/>
        <a:lstStyle/>
        <a:p>
          <a:endParaRPr lang="en-US" sz="2000" b="1"/>
        </a:p>
      </dgm:t>
    </dgm:pt>
    <dgm:pt modelId="{AB683008-164E-48CD-BB6D-52F4D4BE810B}" type="sibTrans" cxnId="{FE137E45-BD8D-4F83-BD6C-F2B4E9AD7ECF}">
      <dgm:prSet/>
      <dgm:spPr/>
      <dgm:t>
        <a:bodyPr/>
        <a:lstStyle/>
        <a:p>
          <a:endParaRPr lang="en-US" sz="2000" b="1"/>
        </a:p>
      </dgm:t>
    </dgm:pt>
    <dgm:pt modelId="{4DDD241D-8A82-44D9-9791-CFA11664E287}">
      <dgm:prSet custT="1"/>
      <dgm:spPr/>
      <dgm:t>
        <a:bodyPr/>
        <a:lstStyle/>
        <a:p>
          <a:r>
            <a:rPr lang="id-ID" sz="1400" b="1" dirty="0"/>
            <a:t>LOKASI: PERAIRAN JEPANG (56 MIL BARAT DAYA YOKOSUKA).</a:t>
          </a:r>
          <a:endParaRPr lang="en-US" sz="1400" b="1" dirty="0"/>
        </a:p>
      </dgm:t>
    </dgm:pt>
    <dgm:pt modelId="{1269F14A-B6A4-4786-AAE7-3E7F909A968A}" type="parTrans" cxnId="{DDC584F7-5611-4EC6-9AD6-2DAF38864F49}">
      <dgm:prSet/>
      <dgm:spPr/>
      <dgm:t>
        <a:bodyPr/>
        <a:lstStyle/>
        <a:p>
          <a:endParaRPr lang="en-US" sz="2000" b="1"/>
        </a:p>
      </dgm:t>
    </dgm:pt>
    <dgm:pt modelId="{A2F339B5-CFDB-4274-896F-8F70EC8C5870}" type="sibTrans" cxnId="{DDC584F7-5611-4EC6-9AD6-2DAF38864F49}">
      <dgm:prSet/>
      <dgm:spPr/>
      <dgm:t>
        <a:bodyPr/>
        <a:lstStyle/>
        <a:p>
          <a:endParaRPr lang="en-US" sz="2000" b="1"/>
        </a:p>
      </dgm:t>
    </dgm:pt>
    <dgm:pt modelId="{8F5B9E35-A116-49F0-BFC7-A0930B0D0EEF}">
      <dgm:prSet custT="1"/>
      <dgm:spPr/>
      <dgm:t>
        <a:bodyPr/>
        <a:lstStyle/>
        <a:p>
          <a:r>
            <a:rPr lang="id-ID" sz="1400" b="1"/>
            <a:t>KRONOLOGI:</a:t>
          </a:r>
          <a:endParaRPr lang="en-US" sz="1400" b="1"/>
        </a:p>
      </dgm:t>
    </dgm:pt>
    <dgm:pt modelId="{A3359BDD-87C6-443C-9CAB-2EFAC682F2DE}" type="parTrans" cxnId="{39DD0684-1428-4EF0-B395-C9396F7AF231}">
      <dgm:prSet/>
      <dgm:spPr/>
      <dgm:t>
        <a:bodyPr/>
        <a:lstStyle/>
        <a:p>
          <a:endParaRPr lang="en-US" sz="2000" b="1"/>
        </a:p>
      </dgm:t>
    </dgm:pt>
    <dgm:pt modelId="{FEC9C3D5-F669-41C0-B857-7DD63E720BC3}" type="sibTrans" cxnId="{39DD0684-1428-4EF0-B395-C9396F7AF231}">
      <dgm:prSet/>
      <dgm:spPr/>
      <dgm:t>
        <a:bodyPr/>
        <a:lstStyle/>
        <a:p>
          <a:endParaRPr lang="en-US" sz="2000" b="1"/>
        </a:p>
      </dgm:t>
    </dgm:pt>
    <dgm:pt modelId="{3312B269-8988-4F9B-9E79-73BF058F1082}">
      <dgm:prSet custT="1"/>
      <dgm:spPr/>
      <dgm:t>
        <a:bodyPr/>
        <a:lstStyle/>
        <a:p>
          <a:pPr marL="179388" indent="-179388"/>
          <a:r>
            <a:rPr lang="id-ID" sz="1050" b="1" dirty="0">
              <a:latin typeface="Arial" panose="020B0604020202020204" pitchFamily="34" charset="0"/>
              <a:cs typeface="Arial" panose="020B0604020202020204" pitchFamily="34" charset="0"/>
            </a:rPr>
            <a:t>USS FITZGERALD (DESTROYER KELAS ARLEIGH BURKE), DENGAN PANJANG 154 M, JUMLAH AWAK 330 PERSONEL, BERBASIS DI YOKOSUKA-JEPANG, SEDANG MELAKSANAKAN OPERASI DI PERAIRAN JEPANG UNTUK MENDUKUNG KEAMANAN DAN STABILITAS DI KAWASAN INDO-ASIA-PASIFIK.</a:t>
          </a:r>
          <a:endParaRPr lang="en-US" sz="1050" b="1" dirty="0">
            <a:latin typeface="Arial" panose="020B0604020202020204" pitchFamily="34" charset="0"/>
            <a:cs typeface="Arial" panose="020B0604020202020204" pitchFamily="34" charset="0"/>
          </a:endParaRPr>
        </a:p>
      </dgm:t>
    </dgm:pt>
    <dgm:pt modelId="{D30840D4-555E-412F-88F2-C229F695ECD2}" type="parTrans" cxnId="{F2DD9FDA-6B66-41E1-A857-86572776638C}">
      <dgm:prSet/>
      <dgm:spPr/>
      <dgm:t>
        <a:bodyPr/>
        <a:lstStyle/>
        <a:p>
          <a:endParaRPr lang="en-US" sz="2000" b="1"/>
        </a:p>
      </dgm:t>
    </dgm:pt>
    <dgm:pt modelId="{9323D6C3-1A60-414F-AB25-43F90B6B4528}" type="sibTrans" cxnId="{F2DD9FDA-6B66-41E1-A857-86572776638C}">
      <dgm:prSet/>
      <dgm:spPr/>
      <dgm:t>
        <a:bodyPr/>
        <a:lstStyle/>
        <a:p>
          <a:endParaRPr lang="en-US" sz="2000" b="1"/>
        </a:p>
      </dgm:t>
    </dgm:pt>
    <dgm:pt modelId="{F56BD009-6AB5-4A8C-BF57-C2FDC774B0AB}">
      <dgm:prSet custT="1"/>
      <dgm:spPr/>
      <dgm:t>
        <a:bodyPr/>
        <a:lstStyle/>
        <a:p>
          <a:pPr marL="179388" indent="-179388"/>
          <a:r>
            <a:rPr lang="id-ID" sz="1050" b="1" dirty="0">
              <a:latin typeface="Arial" panose="020B0604020202020204" pitchFamily="34" charset="0"/>
              <a:cs typeface="Arial" panose="020B0604020202020204" pitchFamily="34" charset="0"/>
            </a:rPr>
            <a:t>PADA TANGGAL 17 JUNI 2017 SEKITAR PUKUL 01.30 WAKTU SETEMPAT, PADA POSISI 56 MIL LAUT BARAT DAYA YOKOSUKA BERTABRAKAN DENGAN MV. ACX CRYSTAL (KAPAL CONTAINER BERBENDERA FILIPINA MILIK PERUSAHAAN JEPANG, NYK LINE) DENGAN PANJANG 222 M</a:t>
          </a:r>
          <a:endParaRPr lang="en-US" sz="1050" b="1" dirty="0">
            <a:latin typeface="Arial" panose="020B0604020202020204" pitchFamily="34" charset="0"/>
            <a:cs typeface="Arial" panose="020B0604020202020204" pitchFamily="34" charset="0"/>
          </a:endParaRPr>
        </a:p>
      </dgm:t>
    </dgm:pt>
    <dgm:pt modelId="{12F06162-B639-4A6E-AA67-1B4F24E631D1}" type="parTrans" cxnId="{C191EA02-43AC-44EA-A231-008F968879ED}">
      <dgm:prSet/>
      <dgm:spPr/>
      <dgm:t>
        <a:bodyPr/>
        <a:lstStyle/>
        <a:p>
          <a:endParaRPr lang="en-US" sz="2000" b="1"/>
        </a:p>
      </dgm:t>
    </dgm:pt>
    <dgm:pt modelId="{D6D67757-452C-4A32-B2F8-3AD95A2EACDE}" type="sibTrans" cxnId="{C191EA02-43AC-44EA-A231-008F968879ED}">
      <dgm:prSet/>
      <dgm:spPr/>
      <dgm:t>
        <a:bodyPr/>
        <a:lstStyle/>
        <a:p>
          <a:endParaRPr lang="en-US" sz="2000" b="1"/>
        </a:p>
      </dgm:t>
    </dgm:pt>
    <dgm:pt modelId="{57DF6A1B-91CB-4963-B05A-3DCF4263EA5C}">
      <dgm:prSet custT="1"/>
      <dgm:spPr/>
      <dgm:t>
        <a:bodyPr/>
        <a:lstStyle/>
        <a:p>
          <a:pPr marL="179388" indent="-179388"/>
          <a:r>
            <a:rPr lang="id-ID" sz="1050" b="1" dirty="0">
              <a:latin typeface="Arial" panose="020B0604020202020204" pitchFamily="34" charset="0"/>
              <a:cs typeface="Arial" panose="020B0604020202020204" pitchFamily="34" charset="0"/>
            </a:rPr>
            <a:t>PIHAK JAPANESE </a:t>
          </a:r>
          <a:r>
            <a:rPr lang="id-ID" sz="1050" b="1" i="1" dirty="0">
              <a:latin typeface="Arial" panose="020B0604020202020204" pitchFamily="34" charset="0"/>
              <a:cs typeface="Arial" panose="020B0604020202020204" pitchFamily="34" charset="0"/>
            </a:rPr>
            <a:t>COAST GUARD </a:t>
          </a:r>
          <a:r>
            <a:rPr lang="id-ID" sz="1050" b="1" dirty="0">
              <a:latin typeface="Arial" panose="020B0604020202020204" pitchFamily="34" charset="0"/>
              <a:cs typeface="Arial" panose="020B0604020202020204" pitchFamily="34" charset="0"/>
            </a:rPr>
            <a:t>MELAPORKAN KECELAKAAN TERJADI SEKITAR PUKUL 01.30 TANGGAL 17 JUNI 2017.</a:t>
          </a:r>
          <a:endParaRPr lang="en-US" sz="1050" b="1" dirty="0">
            <a:latin typeface="Arial" panose="020B0604020202020204" pitchFamily="34" charset="0"/>
            <a:cs typeface="Arial" panose="020B0604020202020204" pitchFamily="34" charset="0"/>
          </a:endParaRPr>
        </a:p>
      </dgm:t>
    </dgm:pt>
    <dgm:pt modelId="{6AA7B920-1E90-47AB-9400-7E091E69C2F1}" type="parTrans" cxnId="{9FBBE6BE-487D-4918-99D8-3464FD4AADB5}">
      <dgm:prSet/>
      <dgm:spPr/>
      <dgm:t>
        <a:bodyPr/>
        <a:lstStyle/>
        <a:p>
          <a:endParaRPr lang="en-US" sz="2000" b="1"/>
        </a:p>
      </dgm:t>
    </dgm:pt>
    <dgm:pt modelId="{357A659F-8DFA-4F80-93E9-14502B5158FA}" type="sibTrans" cxnId="{9FBBE6BE-487D-4918-99D8-3464FD4AADB5}">
      <dgm:prSet/>
      <dgm:spPr/>
      <dgm:t>
        <a:bodyPr/>
        <a:lstStyle/>
        <a:p>
          <a:endParaRPr lang="en-US" sz="2000" b="1"/>
        </a:p>
      </dgm:t>
    </dgm:pt>
    <dgm:pt modelId="{9ECEDE9C-9721-4055-AABC-9AAC492ED771}">
      <dgm:prSet custT="1"/>
      <dgm:spPr/>
      <dgm:t>
        <a:bodyPr/>
        <a:lstStyle/>
        <a:p>
          <a:pPr marL="179388" indent="-179388"/>
          <a:r>
            <a:rPr lang="id-ID" sz="1050" b="1" dirty="0">
              <a:latin typeface="Arial" panose="020B0604020202020204" pitchFamily="34" charset="0"/>
              <a:cs typeface="Arial" panose="020B0604020202020204" pitchFamily="34" charset="0"/>
            </a:rPr>
            <a:t>SEKITAR PUKUL 02.00 MV. ACX CRYSTAL BERBALIK ARAH MENUJU TEMPAT KEJADIAN.</a:t>
          </a:r>
          <a:endParaRPr lang="en-US" sz="1050" b="1" dirty="0">
            <a:latin typeface="Arial" panose="020B0604020202020204" pitchFamily="34" charset="0"/>
            <a:cs typeface="Arial" panose="020B0604020202020204" pitchFamily="34" charset="0"/>
          </a:endParaRPr>
        </a:p>
      </dgm:t>
    </dgm:pt>
    <dgm:pt modelId="{5E538CEE-1622-4849-BED0-906E6AEE01E1}" type="parTrans" cxnId="{DEC7534C-A478-4649-9D3B-1BCDD7D37C71}">
      <dgm:prSet/>
      <dgm:spPr/>
      <dgm:t>
        <a:bodyPr/>
        <a:lstStyle/>
        <a:p>
          <a:endParaRPr lang="en-US" sz="2000" b="1"/>
        </a:p>
      </dgm:t>
    </dgm:pt>
    <dgm:pt modelId="{03A33F54-761B-47C4-996C-31AB5B89FA32}" type="sibTrans" cxnId="{DEC7534C-A478-4649-9D3B-1BCDD7D37C71}">
      <dgm:prSet/>
      <dgm:spPr/>
      <dgm:t>
        <a:bodyPr/>
        <a:lstStyle/>
        <a:p>
          <a:endParaRPr lang="en-US" sz="2000" b="1"/>
        </a:p>
      </dgm:t>
    </dgm:pt>
    <dgm:pt modelId="{B830993E-5D64-47DA-ABB2-E727E6372A6D}">
      <dgm:prSet custT="1"/>
      <dgm:spPr/>
      <dgm:t>
        <a:bodyPr/>
        <a:lstStyle/>
        <a:p>
          <a:pPr marL="179388" indent="-179388"/>
          <a:r>
            <a:rPr lang="id-ID" sz="1050" b="1" dirty="0">
              <a:latin typeface="Arial" panose="020B0604020202020204" pitchFamily="34" charset="0"/>
              <a:cs typeface="Arial" panose="020B0604020202020204" pitchFamily="34" charset="0"/>
            </a:rPr>
            <a:t>SEKITAR PUKUL 04.30 MV. ACX CRYSTAL BERBELOK KE ARAH TIMUR KEMBALI MENUJU TOKYO UNTUK MELAKSANAKAN PERBAIKAN SETELAH TABRAKAN TERJADI.</a:t>
          </a:r>
          <a:endParaRPr lang="en-US" sz="1050" b="1" dirty="0">
            <a:latin typeface="Arial" panose="020B0604020202020204" pitchFamily="34" charset="0"/>
            <a:cs typeface="Arial" panose="020B0604020202020204" pitchFamily="34" charset="0"/>
          </a:endParaRPr>
        </a:p>
      </dgm:t>
    </dgm:pt>
    <dgm:pt modelId="{C52DF438-28ED-4FD5-B2F2-91C8333AB915}" type="parTrans" cxnId="{7F7342E2-E482-4872-A3D7-640451D9344B}">
      <dgm:prSet/>
      <dgm:spPr/>
      <dgm:t>
        <a:bodyPr/>
        <a:lstStyle/>
        <a:p>
          <a:endParaRPr lang="en-US" sz="2000" b="1"/>
        </a:p>
      </dgm:t>
    </dgm:pt>
    <dgm:pt modelId="{C681760F-4333-422D-A06B-652487FE7C05}" type="sibTrans" cxnId="{7F7342E2-E482-4872-A3D7-640451D9344B}">
      <dgm:prSet/>
      <dgm:spPr/>
      <dgm:t>
        <a:bodyPr/>
        <a:lstStyle/>
        <a:p>
          <a:endParaRPr lang="en-US" sz="2000" b="1"/>
        </a:p>
      </dgm:t>
    </dgm:pt>
    <dgm:pt modelId="{816A58E6-C801-426B-9B5E-444679BCD023}">
      <dgm:prSet custT="1"/>
      <dgm:spPr/>
      <dgm:t>
        <a:bodyPr/>
        <a:lstStyle/>
        <a:p>
          <a:pPr marL="179388" indent="-179388"/>
          <a:r>
            <a:rPr lang="id-ID" sz="1050" b="1">
              <a:latin typeface="Arial" panose="020B0604020202020204" pitchFamily="34" charset="0"/>
              <a:cs typeface="Arial" panose="020B0604020202020204" pitchFamily="34" charset="0"/>
            </a:rPr>
            <a:t>PIHAK US </a:t>
          </a:r>
          <a:r>
            <a:rPr lang="id-ID" sz="1050" b="1" i="1">
              <a:latin typeface="Arial" panose="020B0604020202020204" pitchFamily="34" charset="0"/>
              <a:cs typeface="Arial" panose="020B0604020202020204" pitchFamily="34" charset="0"/>
            </a:rPr>
            <a:t>NAVY </a:t>
          </a:r>
          <a:r>
            <a:rPr lang="id-ID" sz="1050" b="1">
              <a:latin typeface="Arial" panose="020B0604020202020204" pitchFamily="34" charset="0"/>
              <a:cs typeface="Arial" panose="020B0604020202020204" pitchFamily="34" charset="0"/>
            </a:rPr>
            <a:t>DAN JAPANESE </a:t>
          </a:r>
          <a:r>
            <a:rPr lang="id-ID" sz="1050" b="1" i="1">
              <a:latin typeface="Arial" panose="020B0604020202020204" pitchFamily="34" charset="0"/>
              <a:cs typeface="Arial" panose="020B0604020202020204" pitchFamily="34" charset="0"/>
            </a:rPr>
            <a:t>COAST GUARD </a:t>
          </a:r>
          <a:r>
            <a:rPr lang="id-ID" sz="1050" b="1">
              <a:latin typeface="Arial" panose="020B0604020202020204" pitchFamily="34" charset="0"/>
              <a:cs typeface="Arial" panose="020B0604020202020204" pitchFamily="34" charset="0"/>
            </a:rPr>
            <a:t>PADA AWALNYA MELAPORKAN TABRAKAN TERJADI SEKITAR PUKUL 02.20 WAKTU SETEMPAT.</a:t>
          </a:r>
          <a:endParaRPr lang="en-US" sz="1050" b="1">
            <a:latin typeface="Arial" panose="020B0604020202020204" pitchFamily="34" charset="0"/>
            <a:cs typeface="Arial" panose="020B0604020202020204" pitchFamily="34" charset="0"/>
          </a:endParaRPr>
        </a:p>
      </dgm:t>
    </dgm:pt>
    <dgm:pt modelId="{B26ADB3A-4053-453C-8AF8-24D1E4CC200C}" type="parTrans" cxnId="{417C5070-5203-4A4A-B59F-08861D6B44AD}">
      <dgm:prSet/>
      <dgm:spPr/>
      <dgm:t>
        <a:bodyPr/>
        <a:lstStyle/>
        <a:p>
          <a:endParaRPr lang="en-US" sz="2000" b="1"/>
        </a:p>
      </dgm:t>
    </dgm:pt>
    <dgm:pt modelId="{6887126E-101A-4FF2-90A5-BB1C7C806D74}" type="sibTrans" cxnId="{417C5070-5203-4A4A-B59F-08861D6B44AD}">
      <dgm:prSet/>
      <dgm:spPr/>
      <dgm:t>
        <a:bodyPr/>
        <a:lstStyle/>
        <a:p>
          <a:endParaRPr lang="en-US" sz="2000" b="1"/>
        </a:p>
      </dgm:t>
    </dgm:pt>
    <dgm:pt modelId="{F376FF18-E4C0-4EC9-9816-3830F02D4292}">
      <dgm:prSet custT="1"/>
      <dgm:spPr/>
      <dgm:t>
        <a:bodyPr/>
        <a:lstStyle/>
        <a:p>
          <a:pPr marL="179388" indent="-179388"/>
          <a:r>
            <a:rPr lang="id-ID" sz="1050" b="1" dirty="0">
              <a:latin typeface="Arial" panose="020B0604020202020204" pitchFamily="34" charset="0"/>
              <a:cs typeface="Arial" panose="020B0604020202020204" pitchFamily="34" charset="0"/>
            </a:rPr>
            <a:t>HINGGA SEKITAR 02.25 MV. ACX CRYSTAL BELUM MELAPORKAN KECELAKAAN YANG TERJADI.</a:t>
          </a:r>
          <a:endParaRPr lang="en-US" sz="1050" b="1" dirty="0">
            <a:latin typeface="Arial" panose="020B0604020202020204" pitchFamily="34" charset="0"/>
            <a:cs typeface="Arial" panose="020B0604020202020204" pitchFamily="34" charset="0"/>
          </a:endParaRPr>
        </a:p>
      </dgm:t>
    </dgm:pt>
    <dgm:pt modelId="{027670B2-8628-4025-AB70-DCB445113F74}" type="parTrans" cxnId="{5E9BDD9B-666F-4186-B185-1D205B290CAA}">
      <dgm:prSet/>
      <dgm:spPr/>
      <dgm:t>
        <a:bodyPr/>
        <a:lstStyle/>
        <a:p>
          <a:endParaRPr lang="en-US" sz="2000" b="1"/>
        </a:p>
      </dgm:t>
    </dgm:pt>
    <dgm:pt modelId="{0E4C42B1-716B-4953-8FE1-6BC5FDB7498C}" type="sibTrans" cxnId="{5E9BDD9B-666F-4186-B185-1D205B290CAA}">
      <dgm:prSet/>
      <dgm:spPr/>
      <dgm:t>
        <a:bodyPr/>
        <a:lstStyle/>
        <a:p>
          <a:endParaRPr lang="en-US" sz="2000" b="1"/>
        </a:p>
      </dgm:t>
    </dgm:pt>
    <dgm:pt modelId="{DF963E28-0646-4C4E-8010-364B755FFDF4}">
      <dgm:prSet custT="1"/>
      <dgm:spPr/>
      <dgm:t>
        <a:bodyPr/>
        <a:lstStyle/>
        <a:p>
          <a:pPr marL="179388" indent="-179388"/>
          <a:r>
            <a:rPr lang="id-ID" sz="1050" b="1" dirty="0">
              <a:latin typeface="Arial" panose="020B0604020202020204" pitchFamily="34" charset="0"/>
              <a:cs typeface="Arial" panose="020B0604020202020204" pitchFamily="34" charset="0"/>
            </a:rPr>
            <a:t>USS FITZGERALD MENGALAMI KERUSAKAN PARAH PADA LAMBUNG KANAN BAIK DI ATAS GELADAK MAUPUN BADAN KAPAL DI BAWAH GARIS AIR TERMASUK SEPARUH SISTEM RADAR AEGIS YANG BERADA DI DALAM KAPAL. SEDANGKAN KAPAL KONTAINER MV. ACX CRYSTAL MENGALAMI KERUSAKAN YANG RELATIF RINGAN PADA HALUAN LAMBUNG KIRI KAPAL.</a:t>
          </a:r>
          <a:endParaRPr lang="en-US" sz="1050" b="1" dirty="0">
            <a:latin typeface="Arial" panose="020B0604020202020204" pitchFamily="34" charset="0"/>
            <a:cs typeface="Arial" panose="020B0604020202020204" pitchFamily="34" charset="0"/>
          </a:endParaRPr>
        </a:p>
      </dgm:t>
    </dgm:pt>
    <dgm:pt modelId="{A5AB132B-BDF4-4DD6-960F-F86A7E065C11}" type="parTrans" cxnId="{213F9AD6-5D03-4222-800B-B7BB02D38AD9}">
      <dgm:prSet/>
      <dgm:spPr/>
      <dgm:t>
        <a:bodyPr/>
        <a:lstStyle/>
        <a:p>
          <a:endParaRPr lang="en-US" sz="2000" b="1"/>
        </a:p>
      </dgm:t>
    </dgm:pt>
    <dgm:pt modelId="{AF4CC098-E51F-457B-8A16-8912CDBD598F}" type="sibTrans" cxnId="{213F9AD6-5D03-4222-800B-B7BB02D38AD9}">
      <dgm:prSet/>
      <dgm:spPr/>
      <dgm:t>
        <a:bodyPr/>
        <a:lstStyle/>
        <a:p>
          <a:endParaRPr lang="en-US" sz="2000" b="1"/>
        </a:p>
      </dgm:t>
    </dgm:pt>
    <dgm:pt modelId="{F47A0C29-6C79-4A82-A2EC-C5452A833A57}">
      <dgm:prSet custT="1"/>
      <dgm:spPr/>
      <dgm:t>
        <a:bodyPr/>
        <a:lstStyle/>
        <a:p>
          <a:pPr marL="179388" indent="-179388"/>
          <a:r>
            <a:rPr lang="id-ID" sz="1050" b="1" dirty="0">
              <a:latin typeface="Arial" panose="020B0604020202020204" pitchFamily="34" charset="0"/>
              <a:cs typeface="Arial" panose="020B0604020202020204" pitchFamily="34" charset="0"/>
            </a:rPr>
            <a:t>PIHAK US </a:t>
          </a:r>
          <a:r>
            <a:rPr lang="id-ID" sz="1050" b="1" i="1" dirty="0">
              <a:latin typeface="Arial" panose="020B0604020202020204" pitchFamily="34" charset="0"/>
              <a:cs typeface="Arial" panose="020B0604020202020204" pitchFamily="34" charset="0"/>
            </a:rPr>
            <a:t>NAVY </a:t>
          </a:r>
          <a:r>
            <a:rPr lang="id-ID" sz="1050" b="1" dirty="0">
              <a:latin typeface="Arial" panose="020B0604020202020204" pitchFamily="34" charset="0"/>
              <a:cs typeface="Arial" panose="020B0604020202020204" pitchFamily="34" charset="0"/>
            </a:rPr>
            <a:t>MENYAMPAIKAN BAHWA KONDISI USS FITZGERALD SEMPAT KEMASUKAN AIR SETELAH TABRAKAN TERJADI, NAMUN TIDAK SAMPAI TENGGELAM. KAPAL MASIH DAPAT BERLAYAR DENGAN TENAGA PENDORONGNYA SENDIRI WALAUPUN DALAM KONDISI YANG TERBATAS DAN DIKAWAL OLEH KAPAL DAN HELIKOPTER PATROLI PANTAI JEPANG MENUJU PELABUHAN YOKOSUKA.</a:t>
          </a:r>
          <a:endParaRPr lang="en-US" sz="1050" b="1" dirty="0">
            <a:latin typeface="Arial" panose="020B0604020202020204" pitchFamily="34" charset="0"/>
            <a:cs typeface="Arial" panose="020B0604020202020204" pitchFamily="34" charset="0"/>
          </a:endParaRPr>
        </a:p>
      </dgm:t>
    </dgm:pt>
    <dgm:pt modelId="{939D4813-5FBA-449A-81A6-C8F3A6947830}" type="parTrans" cxnId="{00BC8975-3754-4CC2-9E44-E40B40647CB4}">
      <dgm:prSet/>
      <dgm:spPr/>
      <dgm:t>
        <a:bodyPr/>
        <a:lstStyle/>
        <a:p>
          <a:endParaRPr lang="en-US" sz="2000" b="1"/>
        </a:p>
      </dgm:t>
    </dgm:pt>
    <dgm:pt modelId="{B25CD265-7A4E-41B2-817C-F99DA06F4BAC}" type="sibTrans" cxnId="{00BC8975-3754-4CC2-9E44-E40B40647CB4}">
      <dgm:prSet/>
      <dgm:spPr/>
      <dgm:t>
        <a:bodyPr/>
        <a:lstStyle/>
        <a:p>
          <a:endParaRPr lang="en-US" sz="2000" b="1"/>
        </a:p>
      </dgm:t>
    </dgm:pt>
    <dgm:pt modelId="{8845317B-4592-4375-9B42-26D8459A48D9}">
      <dgm:prSet custT="1"/>
      <dgm:spPr/>
      <dgm:t>
        <a:bodyPr/>
        <a:lstStyle/>
        <a:p>
          <a:pPr marL="179388" indent="-179388"/>
          <a:r>
            <a:rPr lang="id-ID" sz="1050" b="1" dirty="0">
              <a:latin typeface="Arial" panose="020B0604020202020204" pitchFamily="34" charset="0"/>
              <a:cs typeface="Arial" panose="020B0604020202020204" pitchFamily="34" charset="0"/>
            </a:rPr>
            <a:t>KERUGIAN PERSONEL YANG TERJADI, 3 KORBAN LUKA DIEVAKUASI KE RUMAH SAKIT YOKOSUKA (SALAH SATUNYA KOMANDAN KAPAL USS FITZGERALD, COMMANDER BRYCE BENSON) MENGGUNAKAN HELIKOPTER PATROLI PANTAI JEPANG. 7 PERSONEL LAINNYA SEMPAT DIKABARKAN HILANG, TETAPI AKHIRNYA, SEHARI SETELAH PERISTIWA TABRAKAN TERJADI, DAPAT DITEMUKAN DALAM KONDISI MENINGGAL TENGGELAM DI DALAM KOMPARTEMEN KAPAL YANG KEMASUKAN AIR LAUT SETELAH TABRAKAN TERJADI.</a:t>
          </a:r>
          <a:endParaRPr lang="en-US" sz="1050" b="1" dirty="0">
            <a:latin typeface="Arial" panose="020B0604020202020204" pitchFamily="34" charset="0"/>
            <a:cs typeface="Arial" panose="020B0604020202020204" pitchFamily="34" charset="0"/>
          </a:endParaRPr>
        </a:p>
      </dgm:t>
    </dgm:pt>
    <dgm:pt modelId="{68AB8141-EFD1-469A-AAC0-63C98FB8E4DD}" type="parTrans" cxnId="{F928FDF7-CA40-444E-AB39-BBB05F53C391}">
      <dgm:prSet/>
      <dgm:spPr/>
      <dgm:t>
        <a:bodyPr/>
        <a:lstStyle/>
        <a:p>
          <a:endParaRPr lang="en-US" sz="2000" b="1"/>
        </a:p>
      </dgm:t>
    </dgm:pt>
    <dgm:pt modelId="{7CF866DE-6A55-49A0-9A19-2E04D209F66D}" type="sibTrans" cxnId="{F928FDF7-CA40-444E-AB39-BBB05F53C391}">
      <dgm:prSet/>
      <dgm:spPr/>
      <dgm:t>
        <a:bodyPr/>
        <a:lstStyle/>
        <a:p>
          <a:endParaRPr lang="en-US" sz="2000" b="1"/>
        </a:p>
      </dgm:t>
    </dgm:pt>
    <dgm:pt modelId="{BBE8D57D-8086-4CD9-B9FF-B72B5B51B218}" type="pres">
      <dgm:prSet presAssocID="{6E2D5EA7-09DF-441B-AD3C-D179888FC42E}" presName="linear" presStyleCnt="0">
        <dgm:presLayoutVars>
          <dgm:animLvl val="lvl"/>
          <dgm:resizeHandles val="exact"/>
        </dgm:presLayoutVars>
      </dgm:prSet>
      <dgm:spPr/>
    </dgm:pt>
    <dgm:pt modelId="{F608FD7D-B4DF-4E27-B3EA-75A910CC1932}" type="pres">
      <dgm:prSet presAssocID="{88B90FA3-142C-41F5-AE49-08BF174B827B}" presName="parentText" presStyleLbl="node1" presStyleIdx="0" presStyleCnt="4">
        <dgm:presLayoutVars>
          <dgm:chMax val="0"/>
          <dgm:bulletEnabled val="1"/>
        </dgm:presLayoutVars>
      </dgm:prSet>
      <dgm:spPr/>
    </dgm:pt>
    <dgm:pt modelId="{97F04217-6C64-40B4-8891-BB7F5E72D30B}" type="pres">
      <dgm:prSet presAssocID="{24610177-A38A-4672-B503-E057387E4F1A}" presName="spacer" presStyleCnt="0"/>
      <dgm:spPr/>
    </dgm:pt>
    <dgm:pt modelId="{BAE8CB29-0F94-4283-80EA-5F4935C6955E}" type="pres">
      <dgm:prSet presAssocID="{25FD5258-0D4C-4CB2-8F30-819A6347EEE6}" presName="parentText" presStyleLbl="node1" presStyleIdx="1" presStyleCnt="4">
        <dgm:presLayoutVars>
          <dgm:chMax val="0"/>
          <dgm:bulletEnabled val="1"/>
        </dgm:presLayoutVars>
      </dgm:prSet>
      <dgm:spPr/>
    </dgm:pt>
    <dgm:pt modelId="{76AACD83-E384-4C0F-A1C6-2986F8E1C25F}" type="pres">
      <dgm:prSet presAssocID="{AB683008-164E-48CD-BB6D-52F4D4BE810B}" presName="spacer" presStyleCnt="0"/>
      <dgm:spPr/>
    </dgm:pt>
    <dgm:pt modelId="{E6A53F3B-B7BE-4664-9157-FDED3F1BE366}" type="pres">
      <dgm:prSet presAssocID="{4DDD241D-8A82-44D9-9791-CFA11664E287}" presName="parentText" presStyleLbl="node1" presStyleIdx="2" presStyleCnt="4">
        <dgm:presLayoutVars>
          <dgm:chMax val="0"/>
          <dgm:bulletEnabled val="1"/>
        </dgm:presLayoutVars>
      </dgm:prSet>
      <dgm:spPr/>
    </dgm:pt>
    <dgm:pt modelId="{4C64EE6E-52FA-46E3-ADC2-52C82DEBF8D5}" type="pres">
      <dgm:prSet presAssocID="{A2F339B5-CFDB-4274-896F-8F70EC8C5870}" presName="spacer" presStyleCnt="0"/>
      <dgm:spPr/>
    </dgm:pt>
    <dgm:pt modelId="{C44A4E93-18A9-475A-9A07-399640400431}" type="pres">
      <dgm:prSet presAssocID="{8F5B9E35-A116-49F0-BFC7-A0930B0D0EEF}" presName="parentText" presStyleLbl="node1" presStyleIdx="3" presStyleCnt="4">
        <dgm:presLayoutVars>
          <dgm:chMax val="0"/>
          <dgm:bulletEnabled val="1"/>
        </dgm:presLayoutVars>
      </dgm:prSet>
      <dgm:spPr/>
    </dgm:pt>
    <dgm:pt modelId="{BD68EB3D-7D70-4547-868F-E2FB985AC95D}" type="pres">
      <dgm:prSet presAssocID="{8F5B9E35-A116-49F0-BFC7-A0930B0D0EEF}" presName="childText" presStyleLbl="revTx" presStyleIdx="0" presStyleCnt="1" custScaleX="88813">
        <dgm:presLayoutVars>
          <dgm:bulletEnabled val="1"/>
        </dgm:presLayoutVars>
      </dgm:prSet>
      <dgm:spPr/>
    </dgm:pt>
  </dgm:ptLst>
  <dgm:cxnLst>
    <dgm:cxn modelId="{C191EA02-43AC-44EA-A231-008F968879ED}" srcId="{8F5B9E35-A116-49F0-BFC7-A0930B0D0EEF}" destId="{F56BD009-6AB5-4A8C-BF57-C2FDC774B0AB}" srcOrd="1" destOrd="0" parTransId="{12F06162-B639-4A6E-AA67-1B4F24E631D1}" sibTransId="{D6D67757-452C-4A32-B2F8-3AD95A2EACDE}"/>
    <dgm:cxn modelId="{2144981C-7630-4709-A43C-46A590F860B3}" srcId="{6E2D5EA7-09DF-441B-AD3C-D179888FC42E}" destId="{88B90FA3-142C-41F5-AE49-08BF174B827B}" srcOrd="0" destOrd="0" parTransId="{CC952D49-4131-42CC-8903-625F4BF83421}" sibTransId="{24610177-A38A-4672-B503-E057387E4F1A}"/>
    <dgm:cxn modelId="{D392481D-4E3B-48F4-8FCB-24184BA7A594}" type="presOf" srcId="{57DF6A1B-91CB-4963-B05A-3DCF4263EA5C}" destId="{BD68EB3D-7D70-4547-868F-E2FB985AC95D}" srcOrd="0" destOrd="2" presId="urn:microsoft.com/office/officeart/2005/8/layout/vList2"/>
    <dgm:cxn modelId="{78C6852C-E23A-4A8A-959C-D1B1AD86BAAE}" type="presOf" srcId="{8F5B9E35-A116-49F0-BFC7-A0930B0D0EEF}" destId="{C44A4E93-18A9-475A-9A07-399640400431}" srcOrd="0" destOrd="0" presId="urn:microsoft.com/office/officeart/2005/8/layout/vList2"/>
    <dgm:cxn modelId="{3E86CC3D-DCA1-4ABD-BF0D-1704C70B2017}" type="presOf" srcId="{25FD5258-0D4C-4CB2-8F30-819A6347EEE6}" destId="{BAE8CB29-0F94-4283-80EA-5F4935C6955E}" srcOrd="0" destOrd="0" presId="urn:microsoft.com/office/officeart/2005/8/layout/vList2"/>
    <dgm:cxn modelId="{F0E6AA5F-9864-4D1A-9A44-7710ACE8E8FB}" type="presOf" srcId="{F47A0C29-6C79-4A82-A2EC-C5452A833A57}" destId="{BD68EB3D-7D70-4547-868F-E2FB985AC95D}" srcOrd="0" destOrd="8" presId="urn:microsoft.com/office/officeart/2005/8/layout/vList2"/>
    <dgm:cxn modelId="{867F1944-212D-44DE-AE07-99D63D5857D9}" type="presOf" srcId="{F56BD009-6AB5-4A8C-BF57-C2FDC774B0AB}" destId="{BD68EB3D-7D70-4547-868F-E2FB985AC95D}" srcOrd="0" destOrd="1" presId="urn:microsoft.com/office/officeart/2005/8/layout/vList2"/>
    <dgm:cxn modelId="{509E5B44-26F7-4D70-A120-10DAD520068A}" type="presOf" srcId="{9ECEDE9C-9721-4055-AABC-9AAC492ED771}" destId="{BD68EB3D-7D70-4547-868F-E2FB985AC95D}" srcOrd="0" destOrd="3" presId="urn:microsoft.com/office/officeart/2005/8/layout/vList2"/>
    <dgm:cxn modelId="{FE137E45-BD8D-4F83-BD6C-F2B4E9AD7ECF}" srcId="{6E2D5EA7-09DF-441B-AD3C-D179888FC42E}" destId="{25FD5258-0D4C-4CB2-8F30-819A6347EEE6}" srcOrd="1" destOrd="0" parTransId="{CA49AE1B-21AA-480A-902C-FE6BFF9B11A3}" sibTransId="{AB683008-164E-48CD-BB6D-52F4D4BE810B}"/>
    <dgm:cxn modelId="{0A93C64B-FFAB-4B2D-B2C0-A2081CF21441}" type="presOf" srcId="{8845317B-4592-4375-9B42-26D8459A48D9}" destId="{BD68EB3D-7D70-4547-868F-E2FB985AC95D}" srcOrd="0" destOrd="9" presId="urn:microsoft.com/office/officeart/2005/8/layout/vList2"/>
    <dgm:cxn modelId="{DEC7534C-A478-4649-9D3B-1BCDD7D37C71}" srcId="{8F5B9E35-A116-49F0-BFC7-A0930B0D0EEF}" destId="{9ECEDE9C-9721-4055-AABC-9AAC492ED771}" srcOrd="3" destOrd="0" parTransId="{5E538CEE-1622-4849-BED0-906E6AEE01E1}" sibTransId="{03A33F54-761B-47C4-996C-31AB5B89FA32}"/>
    <dgm:cxn modelId="{48389D4F-1388-4D89-8460-0C857A6E8A00}" type="presOf" srcId="{B830993E-5D64-47DA-ABB2-E727E6372A6D}" destId="{BD68EB3D-7D70-4547-868F-E2FB985AC95D}" srcOrd="0" destOrd="4" presId="urn:microsoft.com/office/officeart/2005/8/layout/vList2"/>
    <dgm:cxn modelId="{417C5070-5203-4A4A-B59F-08861D6B44AD}" srcId="{8F5B9E35-A116-49F0-BFC7-A0930B0D0EEF}" destId="{816A58E6-C801-426B-9B5E-444679BCD023}" srcOrd="5" destOrd="0" parTransId="{B26ADB3A-4053-453C-8AF8-24D1E4CC200C}" sibTransId="{6887126E-101A-4FF2-90A5-BB1C7C806D74}"/>
    <dgm:cxn modelId="{CE5FBC74-C9C7-4370-AAB6-2F8E0BCBDEF6}" type="presOf" srcId="{816A58E6-C801-426B-9B5E-444679BCD023}" destId="{BD68EB3D-7D70-4547-868F-E2FB985AC95D}" srcOrd="0" destOrd="5" presId="urn:microsoft.com/office/officeart/2005/8/layout/vList2"/>
    <dgm:cxn modelId="{00BC8975-3754-4CC2-9E44-E40B40647CB4}" srcId="{8F5B9E35-A116-49F0-BFC7-A0930B0D0EEF}" destId="{F47A0C29-6C79-4A82-A2EC-C5452A833A57}" srcOrd="8" destOrd="0" parTransId="{939D4813-5FBA-449A-81A6-C8F3A6947830}" sibTransId="{B25CD265-7A4E-41B2-817C-F99DA06F4BAC}"/>
    <dgm:cxn modelId="{39DD0684-1428-4EF0-B395-C9396F7AF231}" srcId="{6E2D5EA7-09DF-441B-AD3C-D179888FC42E}" destId="{8F5B9E35-A116-49F0-BFC7-A0930B0D0EEF}" srcOrd="3" destOrd="0" parTransId="{A3359BDD-87C6-443C-9CAB-2EFAC682F2DE}" sibTransId="{FEC9C3D5-F669-41C0-B857-7DD63E720BC3}"/>
    <dgm:cxn modelId="{197D478D-E378-4B19-AE34-5BCC22A75096}" type="presOf" srcId="{3312B269-8988-4F9B-9E79-73BF058F1082}" destId="{BD68EB3D-7D70-4547-868F-E2FB985AC95D}" srcOrd="0" destOrd="0" presId="urn:microsoft.com/office/officeart/2005/8/layout/vList2"/>
    <dgm:cxn modelId="{5E9BDD9B-666F-4186-B185-1D205B290CAA}" srcId="{8F5B9E35-A116-49F0-BFC7-A0930B0D0EEF}" destId="{F376FF18-E4C0-4EC9-9816-3830F02D4292}" srcOrd="6" destOrd="0" parTransId="{027670B2-8628-4025-AB70-DCB445113F74}" sibTransId="{0E4C42B1-716B-4953-8FE1-6BC5FDB7498C}"/>
    <dgm:cxn modelId="{3BF285B0-3AE6-4491-957F-EDC315E2E3FC}" type="presOf" srcId="{F376FF18-E4C0-4EC9-9816-3830F02D4292}" destId="{BD68EB3D-7D70-4547-868F-E2FB985AC95D}" srcOrd="0" destOrd="6" presId="urn:microsoft.com/office/officeart/2005/8/layout/vList2"/>
    <dgm:cxn modelId="{9FBBE6BE-487D-4918-99D8-3464FD4AADB5}" srcId="{8F5B9E35-A116-49F0-BFC7-A0930B0D0EEF}" destId="{57DF6A1B-91CB-4963-B05A-3DCF4263EA5C}" srcOrd="2" destOrd="0" parTransId="{6AA7B920-1E90-47AB-9400-7E091E69C2F1}" sibTransId="{357A659F-8DFA-4F80-93E9-14502B5158FA}"/>
    <dgm:cxn modelId="{CF8F91C4-AC96-41CE-8C21-A6C8A2EEB026}" type="presOf" srcId="{6E2D5EA7-09DF-441B-AD3C-D179888FC42E}" destId="{BBE8D57D-8086-4CD9-B9FF-B72B5B51B218}" srcOrd="0" destOrd="0" presId="urn:microsoft.com/office/officeart/2005/8/layout/vList2"/>
    <dgm:cxn modelId="{213F9AD6-5D03-4222-800B-B7BB02D38AD9}" srcId="{8F5B9E35-A116-49F0-BFC7-A0930B0D0EEF}" destId="{DF963E28-0646-4C4E-8010-364B755FFDF4}" srcOrd="7" destOrd="0" parTransId="{A5AB132B-BDF4-4DD6-960F-F86A7E065C11}" sibTransId="{AF4CC098-E51F-457B-8A16-8912CDBD598F}"/>
    <dgm:cxn modelId="{F2DD9FDA-6B66-41E1-A857-86572776638C}" srcId="{8F5B9E35-A116-49F0-BFC7-A0930B0D0EEF}" destId="{3312B269-8988-4F9B-9E79-73BF058F1082}" srcOrd="0" destOrd="0" parTransId="{D30840D4-555E-412F-88F2-C229F695ECD2}" sibTransId="{9323D6C3-1A60-414F-AB25-43F90B6B4528}"/>
    <dgm:cxn modelId="{7F7342E2-E482-4872-A3D7-640451D9344B}" srcId="{8F5B9E35-A116-49F0-BFC7-A0930B0D0EEF}" destId="{B830993E-5D64-47DA-ABB2-E727E6372A6D}" srcOrd="4" destOrd="0" parTransId="{C52DF438-28ED-4FD5-B2F2-91C8333AB915}" sibTransId="{C681760F-4333-422D-A06B-652487FE7C05}"/>
    <dgm:cxn modelId="{71FC2CE5-7F5E-4915-9322-17EF2D96E09C}" type="presOf" srcId="{DF963E28-0646-4C4E-8010-364B755FFDF4}" destId="{BD68EB3D-7D70-4547-868F-E2FB985AC95D}" srcOrd="0" destOrd="7" presId="urn:microsoft.com/office/officeart/2005/8/layout/vList2"/>
    <dgm:cxn modelId="{EFDAB4EE-936D-4392-938C-C1BB3E29B17A}" type="presOf" srcId="{88B90FA3-142C-41F5-AE49-08BF174B827B}" destId="{F608FD7D-B4DF-4E27-B3EA-75A910CC1932}" srcOrd="0" destOrd="0" presId="urn:microsoft.com/office/officeart/2005/8/layout/vList2"/>
    <dgm:cxn modelId="{9DF928EF-7A00-4BB2-9EEE-B8E5BDF7D6AB}" type="presOf" srcId="{4DDD241D-8A82-44D9-9791-CFA11664E287}" destId="{E6A53F3B-B7BE-4664-9157-FDED3F1BE366}" srcOrd="0" destOrd="0" presId="urn:microsoft.com/office/officeart/2005/8/layout/vList2"/>
    <dgm:cxn modelId="{DDC584F7-5611-4EC6-9AD6-2DAF38864F49}" srcId="{6E2D5EA7-09DF-441B-AD3C-D179888FC42E}" destId="{4DDD241D-8A82-44D9-9791-CFA11664E287}" srcOrd="2" destOrd="0" parTransId="{1269F14A-B6A4-4786-AAE7-3E7F909A968A}" sibTransId="{A2F339B5-CFDB-4274-896F-8F70EC8C5870}"/>
    <dgm:cxn modelId="{F928FDF7-CA40-444E-AB39-BBB05F53C391}" srcId="{8F5B9E35-A116-49F0-BFC7-A0930B0D0EEF}" destId="{8845317B-4592-4375-9B42-26D8459A48D9}" srcOrd="9" destOrd="0" parTransId="{68AB8141-EFD1-469A-AAC0-63C98FB8E4DD}" sibTransId="{7CF866DE-6A55-49A0-9A19-2E04D209F66D}"/>
    <dgm:cxn modelId="{3717D60A-999F-4A53-A7BC-A4787C36426A}" type="presParOf" srcId="{BBE8D57D-8086-4CD9-B9FF-B72B5B51B218}" destId="{F608FD7D-B4DF-4E27-B3EA-75A910CC1932}" srcOrd="0" destOrd="0" presId="urn:microsoft.com/office/officeart/2005/8/layout/vList2"/>
    <dgm:cxn modelId="{ADC7E043-D5FF-4D5F-978B-007FE7B7C1E2}" type="presParOf" srcId="{BBE8D57D-8086-4CD9-B9FF-B72B5B51B218}" destId="{97F04217-6C64-40B4-8891-BB7F5E72D30B}" srcOrd="1" destOrd="0" presId="urn:microsoft.com/office/officeart/2005/8/layout/vList2"/>
    <dgm:cxn modelId="{FABFF492-1190-4527-8FBA-7B840C5C7021}" type="presParOf" srcId="{BBE8D57D-8086-4CD9-B9FF-B72B5B51B218}" destId="{BAE8CB29-0F94-4283-80EA-5F4935C6955E}" srcOrd="2" destOrd="0" presId="urn:microsoft.com/office/officeart/2005/8/layout/vList2"/>
    <dgm:cxn modelId="{9024B495-EDCA-460E-B125-3C5343504E37}" type="presParOf" srcId="{BBE8D57D-8086-4CD9-B9FF-B72B5B51B218}" destId="{76AACD83-E384-4C0F-A1C6-2986F8E1C25F}" srcOrd="3" destOrd="0" presId="urn:microsoft.com/office/officeart/2005/8/layout/vList2"/>
    <dgm:cxn modelId="{F89A02FA-7442-4D82-9E7F-C49F405D38CD}" type="presParOf" srcId="{BBE8D57D-8086-4CD9-B9FF-B72B5B51B218}" destId="{E6A53F3B-B7BE-4664-9157-FDED3F1BE366}" srcOrd="4" destOrd="0" presId="urn:microsoft.com/office/officeart/2005/8/layout/vList2"/>
    <dgm:cxn modelId="{6E9D726E-E9A6-4B25-9C71-6D8E4C054E4A}" type="presParOf" srcId="{BBE8D57D-8086-4CD9-B9FF-B72B5B51B218}" destId="{4C64EE6E-52FA-46E3-ADC2-52C82DEBF8D5}" srcOrd="5" destOrd="0" presId="urn:microsoft.com/office/officeart/2005/8/layout/vList2"/>
    <dgm:cxn modelId="{C97BBBDE-883E-448D-A219-51482BFD1B69}" type="presParOf" srcId="{BBE8D57D-8086-4CD9-B9FF-B72B5B51B218}" destId="{C44A4E93-18A9-475A-9A07-399640400431}" srcOrd="6" destOrd="0" presId="urn:microsoft.com/office/officeart/2005/8/layout/vList2"/>
    <dgm:cxn modelId="{B85B1410-14F1-4CE0-9905-0C203E39D010}" type="presParOf" srcId="{BBE8D57D-8086-4CD9-B9FF-B72B5B51B218}" destId="{BD68EB3D-7D70-4547-868F-E2FB985AC95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CF27C43-511B-46A2-95AF-92A04C5F36A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54A3816D-8AA3-4CF4-8F6F-5443E123B7B3}">
      <dgm:prSet custT="1"/>
      <dgm:spPr/>
      <dgm:t>
        <a:bodyPr/>
        <a:lstStyle/>
        <a:p>
          <a:r>
            <a:rPr lang="id-ID" sz="2400" b="1" dirty="0"/>
            <a:t>ANALISA:</a:t>
          </a:r>
          <a:endParaRPr lang="en-US" sz="2400" b="1" dirty="0"/>
        </a:p>
      </dgm:t>
    </dgm:pt>
    <dgm:pt modelId="{908C7A45-49D5-47E0-9253-0060B5DC718C}" type="parTrans" cxnId="{FA0728B1-EDC7-45FD-82BA-85D7DEEE8D06}">
      <dgm:prSet/>
      <dgm:spPr/>
      <dgm:t>
        <a:bodyPr/>
        <a:lstStyle/>
        <a:p>
          <a:endParaRPr lang="en-US" sz="3600" b="1" dirty="0"/>
        </a:p>
      </dgm:t>
    </dgm:pt>
    <dgm:pt modelId="{374C5DC2-C3B9-46C6-9490-975E6A5A3902}" type="sibTrans" cxnId="{FA0728B1-EDC7-45FD-82BA-85D7DEEE8D06}">
      <dgm:prSet/>
      <dgm:spPr/>
      <dgm:t>
        <a:bodyPr/>
        <a:lstStyle/>
        <a:p>
          <a:endParaRPr lang="en-US" sz="3600" b="1" dirty="0"/>
        </a:p>
      </dgm:t>
    </dgm:pt>
    <dgm:pt modelId="{1706CE71-0437-4F77-9F7F-0AB5B4427293}">
      <dgm:prSet custT="1"/>
      <dgm:spPr/>
      <dgm:t>
        <a:bodyPr/>
        <a:lstStyle/>
        <a:p>
          <a:pPr marL="268288" indent="-211138"/>
          <a:r>
            <a:rPr lang="id-ID" sz="1200" b="1" dirty="0"/>
            <a:t>KONDISI DI PERAIRAN DEKAT YOKOSUKA CUKUP SIBUK KARENA DILEWATI KAPAL-KAPAL KOMERSIAL YANG BERLAYAR MENUJU 2 PELABUHAN KONTAINER TERBESAR DI TOKYO DAN YOKOHAMA.</a:t>
          </a:r>
          <a:endParaRPr lang="en-US" sz="1200" b="1" dirty="0"/>
        </a:p>
      </dgm:t>
    </dgm:pt>
    <dgm:pt modelId="{7DF0BDA5-4242-4B2F-91CF-7BD4917BD47F}" type="parTrans" cxnId="{F8FCCC50-3C48-40FF-81FB-A00295F9629A}">
      <dgm:prSet/>
      <dgm:spPr/>
      <dgm:t>
        <a:bodyPr/>
        <a:lstStyle/>
        <a:p>
          <a:endParaRPr lang="en-US" sz="3600" b="1" dirty="0"/>
        </a:p>
      </dgm:t>
    </dgm:pt>
    <dgm:pt modelId="{F300BF03-B149-482B-800C-A97A5E43AC3A}" type="sibTrans" cxnId="{F8FCCC50-3C48-40FF-81FB-A00295F9629A}">
      <dgm:prSet/>
      <dgm:spPr/>
      <dgm:t>
        <a:bodyPr/>
        <a:lstStyle/>
        <a:p>
          <a:endParaRPr lang="en-US" sz="3600" b="1" dirty="0"/>
        </a:p>
      </dgm:t>
    </dgm:pt>
    <dgm:pt modelId="{A4F00C30-531A-4CEE-AAB3-138BD81AC868}">
      <dgm:prSet custT="1"/>
      <dgm:spPr/>
      <dgm:t>
        <a:bodyPr/>
        <a:lstStyle/>
        <a:p>
          <a:pPr marL="268288" indent="-211138"/>
          <a:r>
            <a:rPr lang="id-ID" sz="1200" b="1" dirty="0"/>
            <a:t>BERDASARKAN DATA KONDISI KERUSAKAN YANG TERJADI PADA KEDUA KAPAL, KEMUNGKINAN SEBELUM BERTABRAKAN KEDUA KAPAL BERADA DALAM KONDISI BERSILANGAN SATU SAMA LAIN DENGAN USS FITZGERALD BERADA PADA LAMBUNG KIRI DARI MV. ACX CRYSTAL.</a:t>
          </a:r>
          <a:endParaRPr lang="en-US" sz="1200" b="1" dirty="0"/>
        </a:p>
      </dgm:t>
    </dgm:pt>
    <dgm:pt modelId="{FAF8D86A-E795-400E-8583-9A44C8C37CB8}" type="parTrans" cxnId="{B0772673-B5AC-4365-B8D2-71AEFFF57177}">
      <dgm:prSet/>
      <dgm:spPr/>
      <dgm:t>
        <a:bodyPr/>
        <a:lstStyle/>
        <a:p>
          <a:endParaRPr lang="en-US" sz="3600" b="1" dirty="0"/>
        </a:p>
      </dgm:t>
    </dgm:pt>
    <dgm:pt modelId="{8ADD103C-7C4B-4F63-B6B0-FEEBD6ED7DC9}" type="sibTrans" cxnId="{B0772673-B5AC-4365-B8D2-71AEFFF57177}">
      <dgm:prSet/>
      <dgm:spPr/>
      <dgm:t>
        <a:bodyPr/>
        <a:lstStyle/>
        <a:p>
          <a:endParaRPr lang="en-US" sz="3600" b="1" dirty="0"/>
        </a:p>
      </dgm:t>
    </dgm:pt>
    <dgm:pt modelId="{2BE0642C-BF59-4494-A303-A2C1AC5C073F}">
      <dgm:prSet custT="1"/>
      <dgm:spPr/>
      <dgm:t>
        <a:bodyPr/>
        <a:lstStyle/>
        <a:p>
          <a:pPr marL="268288" indent="-211138"/>
          <a:r>
            <a:rPr lang="id-ID" sz="1200" b="1" dirty="0"/>
            <a:t>KARENA MENDAPATKAN KAPAL LAIN PADA LAMBUNG KANANNYA, SEHARUSNYA USS FITZGERALD MENGHINDAR KE KANAN SEHINGGA KEDUA KAPAL BERTEMU KIRI-KIRI/</a:t>
          </a:r>
          <a:r>
            <a:rPr lang="id-ID" sz="1200" b="1" i="1" dirty="0"/>
            <a:t>RED TO RED </a:t>
          </a:r>
          <a:r>
            <a:rPr lang="id-ID" sz="1200" b="1" dirty="0"/>
            <a:t>(BERDASARKAN ATURAN COLREG ’72 ATURAN 15 TENTANG SITUASI SILANG/</a:t>
          </a:r>
          <a:r>
            <a:rPr lang="id-ID" sz="1200" b="1" i="1" dirty="0"/>
            <a:t>CROSS SITUATION</a:t>
          </a:r>
          <a:r>
            <a:rPr lang="id-ID" sz="1200" b="1" dirty="0"/>
            <a:t>).</a:t>
          </a:r>
          <a:endParaRPr lang="en-US" sz="1200" b="1" dirty="0"/>
        </a:p>
      </dgm:t>
    </dgm:pt>
    <dgm:pt modelId="{5FB7D051-208B-4835-B96A-8F593BE42C81}" type="parTrans" cxnId="{EA23740F-330A-4070-A7CB-7942F85505B5}">
      <dgm:prSet/>
      <dgm:spPr/>
      <dgm:t>
        <a:bodyPr/>
        <a:lstStyle/>
        <a:p>
          <a:endParaRPr lang="en-US" sz="3600" b="1" dirty="0"/>
        </a:p>
      </dgm:t>
    </dgm:pt>
    <dgm:pt modelId="{E816E599-7749-4196-8F2B-D251F0E7147F}" type="sibTrans" cxnId="{EA23740F-330A-4070-A7CB-7942F85505B5}">
      <dgm:prSet/>
      <dgm:spPr/>
      <dgm:t>
        <a:bodyPr/>
        <a:lstStyle/>
        <a:p>
          <a:endParaRPr lang="en-US" sz="3600" b="1" dirty="0"/>
        </a:p>
      </dgm:t>
    </dgm:pt>
    <dgm:pt modelId="{0AA62CEC-122F-4C44-9F47-D40CC1D9314E}">
      <dgm:prSet custT="1"/>
      <dgm:spPr/>
      <dgm:t>
        <a:bodyPr/>
        <a:lstStyle/>
        <a:p>
          <a:pPr marL="268288" indent="-211138"/>
          <a:r>
            <a:rPr lang="id-ID" sz="1200" b="1" dirty="0"/>
            <a:t>KECELAKAAN TERJADI PADA LARUT MALAM, SANGAT MUNGKIN TERJADI KONDISI PENJAGAAN DI ANJUNGAN USS FITZGERALD TIDAK DALAM KONDISI YANG </a:t>
          </a:r>
          <a:r>
            <a:rPr lang="id-ID" sz="1200" b="1" i="1" dirty="0"/>
            <a:t>ALERT </a:t>
          </a:r>
          <a:r>
            <a:rPr lang="id-ID" sz="1200" b="1" dirty="0"/>
            <a:t>TERHADAP POTENSI TABRAKAN YANG AKAN DIALAMI OLEH KAPAL.</a:t>
          </a:r>
          <a:endParaRPr lang="en-US" sz="1200" b="1" dirty="0"/>
        </a:p>
      </dgm:t>
    </dgm:pt>
    <dgm:pt modelId="{DCA00367-27D8-40CA-A997-CD0AA104BB6F}" type="parTrans" cxnId="{512830E6-3A12-440A-B915-4B4854A7AC90}">
      <dgm:prSet/>
      <dgm:spPr/>
      <dgm:t>
        <a:bodyPr/>
        <a:lstStyle/>
        <a:p>
          <a:endParaRPr lang="en-US" sz="3600" b="1" dirty="0"/>
        </a:p>
      </dgm:t>
    </dgm:pt>
    <dgm:pt modelId="{2F100D0E-1B5F-401D-9B5E-6FFB2B90994B}" type="sibTrans" cxnId="{512830E6-3A12-440A-B915-4B4854A7AC90}">
      <dgm:prSet/>
      <dgm:spPr/>
      <dgm:t>
        <a:bodyPr/>
        <a:lstStyle/>
        <a:p>
          <a:endParaRPr lang="en-US" sz="3600" b="1" dirty="0"/>
        </a:p>
      </dgm:t>
    </dgm:pt>
    <dgm:pt modelId="{58970DA8-6FAF-4DDD-B879-72127E0B4AB8}">
      <dgm:prSet custT="1"/>
      <dgm:spPr/>
      <dgm:t>
        <a:bodyPr/>
        <a:lstStyle/>
        <a:p>
          <a:pPr marL="268288" indent="-211138"/>
          <a:r>
            <a:rPr lang="id-ID" sz="1200" b="1" dirty="0"/>
            <a:t>TIM PEK USS FITZGERALD BEKERJA DENGAN SANGAT BAIK KETIKA TABRAKAN TERJADI, HAL ITU TERBUKTI WALAUPUN SEMPAT TERJADI KEBOCORAN AIR LAUT AKIBAT TABRAKAN, NAMUN KAPAL MASIH DAPAT DIPERTAHANKAN MENGAPUNG DAN KEMBALI KE PANGKALAN YOKOSUKA MENGGUNAKAN TENAGA PENDORONGNYA SENDIRI WALAUPUN DENGAN KONDISI YANG TERBATAS.</a:t>
          </a:r>
          <a:endParaRPr lang="en-US" sz="1200" b="1" dirty="0"/>
        </a:p>
      </dgm:t>
    </dgm:pt>
    <dgm:pt modelId="{30681BED-BA40-4138-83F0-2CCAAE4033FF}" type="parTrans" cxnId="{CCD42A3F-6605-46FA-B8DE-BC60A2531781}">
      <dgm:prSet/>
      <dgm:spPr/>
      <dgm:t>
        <a:bodyPr/>
        <a:lstStyle/>
        <a:p>
          <a:endParaRPr lang="en-US" sz="3600" b="1" dirty="0"/>
        </a:p>
      </dgm:t>
    </dgm:pt>
    <dgm:pt modelId="{C5FC486F-5C80-4543-B42B-03DEB35A250D}" type="sibTrans" cxnId="{CCD42A3F-6605-46FA-B8DE-BC60A2531781}">
      <dgm:prSet/>
      <dgm:spPr/>
      <dgm:t>
        <a:bodyPr/>
        <a:lstStyle/>
        <a:p>
          <a:endParaRPr lang="en-US" sz="3600" b="1" dirty="0"/>
        </a:p>
      </dgm:t>
    </dgm:pt>
    <dgm:pt modelId="{1C21F6E1-BC70-4062-B0D9-970D9C2FCB68}">
      <dgm:prSet custT="1"/>
      <dgm:spPr/>
      <dgm:t>
        <a:bodyPr/>
        <a:lstStyle/>
        <a:p>
          <a:pPr marL="268288" indent="-211138"/>
          <a:r>
            <a:rPr lang="id-ID" sz="1200" b="1" dirty="0"/>
            <a:t>TERLAMBATNYA LAPORAN MV. ACX CRYSTAL HINGGA 1 JAM KEMUNGKINAN DISEBABKAN JAGA ANJUNGAN TIDAK MENYADARI TELAH TERJADI TABRAKAN, SEHINGGA PADA PUKUL 02.00 KAPAL MEMUTAR HALUAN KEMBALI LAGI MENUJU LOKASI KEJADIAN (KEMUNGKINAN SETELAH MENERIMA PANGGILAN RADIO DARI PIHAK US </a:t>
          </a:r>
          <a:r>
            <a:rPr lang="id-ID" sz="1200" b="1" i="1" dirty="0"/>
            <a:t>NAVY</a:t>
          </a:r>
          <a:r>
            <a:rPr lang="id-ID" sz="1200" b="1" dirty="0"/>
            <a:t>/JAPANESE </a:t>
          </a:r>
          <a:r>
            <a:rPr lang="id-ID" sz="1200" b="1" i="1" dirty="0"/>
            <a:t>COAST GUARD</a:t>
          </a:r>
          <a:r>
            <a:rPr lang="id-ID" sz="1200" b="1" dirty="0"/>
            <a:t>).</a:t>
          </a:r>
          <a:endParaRPr lang="en-US" sz="1200" b="1" dirty="0"/>
        </a:p>
      </dgm:t>
    </dgm:pt>
    <dgm:pt modelId="{456EE543-2065-480A-9DDA-04A9EE90C0EC}" type="parTrans" cxnId="{505A71A8-7DE2-4304-823B-2F53F50552F3}">
      <dgm:prSet/>
      <dgm:spPr/>
      <dgm:t>
        <a:bodyPr/>
        <a:lstStyle/>
        <a:p>
          <a:endParaRPr lang="en-US" sz="3600" b="1" dirty="0"/>
        </a:p>
      </dgm:t>
    </dgm:pt>
    <dgm:pt modelId="{C45CA6FD-B6BA-4141-AAB0-48EC4D5CA277}" type="sibTrans" cxnId="{505A71A8-7DE2-4304-823B-2F53F50552F3}">
      <dgm:prSet/>
      <dgm:spPr/>
      <dgm:t>
        <a:bodyPr/>
        <a:lstStyle/>
        <a:p>
          <a:endParaRPr lang="en-US" sz="3600" b="1" dirty="0"/>
        </a:p>
      </dgm:t>
    </dgm:pt>
    <dgm:pt modelId="{CB440AEE-BFB0-4489-BE6A-FC107FAF3771}">
      <dgm:prSet custT="1"/>
      <dgm:spPr/>
      <dgm:t>
        <a:bodyPr/>
        <a:lstStyle/>
        <a:p>
          <a:pPr marL="268288" indent="-211138"/>
          <a:r>
            <a:rPr lang="id-ID" sz="1200" b="1" dirty="0"/>
            <a:t>KEMUNGKINAN KENDALI KEMUDI (</a:t>
          </a:r>
          <a:r>
            <a:rPr lang="id-ID" sz="1200" b="1" i="1" dirty="0"/>
            <a:t>STEERING</a:t>
          </a:r>
          <a:r>
            <a:rPr lang="id-ID" sz="1200" b="1" dirty="0"/>
            <a:t>) MV. ACX CRYSTAL BERADA PADA POSISI OTOMATIS (</a:t>
          </a:r>
          <a:r>
            <a:rPr lang="id-ID" sz="1200" b="1" i="1" dirty="0"/>
            <a:t>AUTO PILOT</a:t>
          </a:r>
          <a:r>
            <a:rPr lang="id-ID" sz="1200" b="1" dirty="0"/>
            <a:t>), SEHINGGA JAGA ANJUNGAN TIDAK </a:t>
          </a:r>
          <a:r>
            <a:rPr lang="id-ID" sz="1200" b="1" i="1" dirty="0"/>
            <a:t>ALERT </a:t>
          </a:r>
          <a:r>
            <a:rPr lang="id-ID" sz="1200" b="1" dirty="0"/>
            <a:t>DENGAN SITUASI KONTAK KAPAL-KAPAL LAIN DI SEKITAR KAPAL SENDIRI TERUTAMA YANG MENIMBULKAN POTENSI TABRAKAN.</a:t>
          </a:r>
          <a:endParaRPr lang="en-US" sz="1200" b="1" dirty="0"/>
        </a:p>
      </dgm:t>
    </dgm:pt>
    <dgm:pt modelId="{D453DA36-6F6E-4C3D-96C5-D8F5D0463FD4}" type="parTrans" cxnId="{AA3939D6-BA2B-446D-831B-FD3C2A2734F7}">
      <dgm:prSet/>
      <dgm:spPr/>
      <dgm:t>
        <a:bodyPr/>
        <a:lstStyle/>
        <a:p>
          <a:endParaRPr lang="en-US" sz="3600" b="1" dirty="0"/>
        </a:p>
      </dgm:t>
    </dgm:pt>
    <dgm:pt modelId="{B7CA133A-A87E-4115-BDCE-AC2B0B37F725}" type="sibTrans" cxnId="{AA3939D6-BA2B-446D-831B-FD3C2A2734F7}">
      <dgm:prSet/>
      <dgm:spPr/>
      <dgm:t>
        <a:bodyPr/>
        <a:lstStyle/>
        <a:p>
          <a:endParaRPr lang="en-US" sz="3600" b="1" dirty="0"/>
        </a:p>
      </dgm:t>
    </dgm:pt>
    <dgm:pt modelId="{1B01D5EC-1D8D-421F-9037-E57758DA5CFA}">
      <dgm:prSet custT="1"/>
      <dgm:spPr/>
      <dgm:t>
        <a:bodyPr/>
        <a:lstStyle/>
        <a:p>
          <a:pPr marL="57150" indent="0"/>
          <a:r>
            <a:rPr lang="id-ID" sz="1200" b="1" dirty="0">
              <a:solidFill>
                <a:srgbClr val="FF0000"/>
              </a:solidFill>
            </a:rPr>
            <a:t>PELAJARAN YANG DAPAT DIAMBIL (</a:t>
          </a:r>
          <a:r>
            <a:rPr lang="id-ID" sz="1200" b="1" i="1" dirty="0">
              <a:solidFill>
                <a:srgbClr val="FF0000"/>
              </a:solidFill>
            </a:rPr>
            <a:t>LESSONS LEARNT</a:t>
          </a:r>
          <a:r>
            <a:rPr lang="id-ID" sz="1200" b="1" dirty="0">
              <a:solidFill>
                <a:srgbClr val="FF0000"/>
              </a:solidFill>
            </a:rPr>
            <a:t>):</a:t>
          </a:r>
          <a:endParaRPr lang="en-US" sz="1200" b="1" dirty="0">
            <a:solidFill>
              <a:srgbClr val="FF0000"/>
            </a:solidFill>
          </a:endParaRPr>
        </a:p>
      </dgm:t>
    </dgm:pt>
    <dgm:pt modelId="{AD106720-F2FB-4ED0-B4EA-D4FF0FDEDD5C}" type="parTrans" cxnId="{173BB2D4-C8A5-4716-9ABA-784CC76D3633}">
      <dgm:prSet/>
      <dgm:spPr/>
      <dgm:t>
        <a:bodyPr/>
        <a:lstStyle/>
        <a:p>
          <a:endParaRPr lang="en-US" sz="3600" b="1" dirty="0"/>
        </a:p>
      </dgm:t>
    </dgm:pt>
    <dgm:pt modelId="{41C1D576-84FD-4607-85B6-1EE52ED0C533}" type="sibTrans" cxnId="{173BB2D4-C8A5-4716-9ABA-784CC76D3633}">
      <dgm:prSet/>
      <dgm:spPr/>
      <dgm:t>
        <a:bodyPr/>
        <a:lstStyle/>
        <a:p>
          <a:endParaRPr lang="en-US" sz="3600" b="1" dirty="0"/>
        </a:p>
      </dgm:t>
    </dgm:pt>
    <dgm:pt modelId="{1845C51D-DBC4-4551-A4AA-3F64FC83E5F0}">
      <dgm:prSet custT="1"/>
      <dgm:spPr/>
      <dgm:t>
        <a:bodyPr/>
        <a:lstStyle/>
        <a:p>
          <a:pPr marL="536575" indent="-179388"/>
          <a:r>
            <a:rPr lang="id-ID" sz="1200" b="1" dirty="0"/>
            <a:t>KAPAL YANG MEMILIKI KEMAMPUAN BERMANUVER LEBIH TINGGI SEHARUSNYA MENGAMBIL AKSI TERLEBIH DAHULU. PERWIRA JAGA USS FITZGERALD SEHARUSNYA MENGAMBIL HALUAN PENGHINDARAN TERHADAP MV. ACX CRYSTAL (BERDASARKAN ATURAN COLREG ’72 ATURAN 15 TENTANG SITUASI SILANG/</a:t>
          </a:r>
          <a:r>
            <a:rPr lang="id-ID" sz="1200" b="1" i="1" dirty="0"/>
            <a:t>CROSS SITUATION</a:t>
          </a:r>
          <a:r>
            <a:rPr lang="id-ID" sz="1200" b="1" dirty="0"/>
            <a:t>).</a:t>
          </a:r>
          <a:endParaRPr lang="en-US" sz="1200" b="1" dirty="0"/>
        </a:p>
      </dgm:t>
    </dgm:pt>
    <dgm:pt modelId="{12118662-99D0-4080-A7D7-C7BE2FCB57E2}" type="parTrans" cxnId="{6CFF20E6-02C3-462D-B2F2-FB8BD3D23D60}">
      <dgm:prSet/>
      <dgm:spPr/>
      <dgm:t>
        <a:bodyPr/>
        <a:lstStyle/>
        <a:p>
          <a:endParaRPr lang="en-US" sz="3600" b="1" dirty="0"/>
        </a:p>
      </dgm:t>
    </dgm:pt>
    <dgm:pt modelId="{B9B1F23C-A469-4B8C-B2F7-74CA1FD2CA74}" type="sibTrans" cxnId="{6CFF20E6-02C3-462D-B2F2-FB8BD3D23D60}">
      <dgm:prSet/>
      <dgm:spPr/>
      <dgm:t>
        <a:bodyPr/>
        <a:lstStyle/>
        <a:p>
          <a:endParaRPr lang="en-US" sz="3600" b="1" dirty="0"/>
        </a:p>
      </dgm:t>
    </dgm:pt>
    <dgm:pt modelId="{D50DD4E7-CBB4-46B1-ACC5-A685D3A9B5B4}">
      <dgm:prSet custT="1"/>
      <dgm:spPr/>
      <dgm:t>
        <a:bodyPr/>
        <a:lstStyle/>
        <a:p>
          <a:pPr marL="536575" indent="-179388"/>
          <a:r>
            <a:rPr lang="id-ID" sz="1200" b="1" dirty="0"/>
            <a:t>KONDISI JAGA DI ANJUNGAN HARUS SELALU SIAGA DAN WASPADA, TERUTAMA SAAT MELEWATI ALUR YANG RAMAI.</a:t>
          </a:r>
          <a:endParaRPr lang="en-US" sz="1200" b="1" dirty="0"/>
        </a:p>
      </dgm:t>
    </dgm:pt>
    <dgm:pt modelId="{E5AF3CB3-F89A-4CFE-B949-319889BD9814}" type="parTrans" cxnId="{17EE7F15-C220-46E3-9133-4714106E06AF}">
      <dgm:prSet/>
      <dgm:spPr/>
      <dgm:t>
        <a:bodyPr/>
        <a:lstStyle/>
        <a:p>
          <a:endParaRPr lang="en-US" sz="3600" b="1" dirty="0"/>
        </a:p>
      </dgm:t>
    </dgm:pt>
    <dgm:pt modelId="{A73C6B8F-5337-4D11-BB99-6D249DE2C52D}" type="sibTrans" cxnId="{17EE7F15-C220-46E3-9133-4714106E06AF}">
      <dgm:prSet/>
      <dgm:spPr/>
      <dgm:t>
        <a:bodyPr/>
        <a:lstStyle/>
        <a:p>
          <a:endParaRPr lang="en-US" sz="3600" b="1" dirty="0"/>
        </a:p>
      </dgm:t>
    </dgm:pt>
    <dgm:pt modelId="{0E43BDF8-2D59-42F2-9467-2303ACB74CE4}">
      <dgm:prSet custT="1"/>
      <dgm:spPr/>
      <dgm:t>
        <a:bodyPr/>
        <a:lstStyle/>
        <a:p>
          <a:pPr marL="536575" indent="-179388"/>
          <a:r>
            <a:rPr lang="id-ID" sz="1200" b="1" dirty="0"/>
            <a:t>KONDISI JAGA DI ANJUNGAN HARUS SELALU SIAGA DAN WASPADA, TERUTAMA SAAT VISIBILITAS TERBATAS (BERKABUT/MENJELANG MALAM), TERMASUK SAAT-SAAT WAKTU ISTIRAHAT (MALAM HARI/LARUT MALAM/DINI HARI) YANG MERUPAKAN WAKTU KRITIS BAGI PENJAGAAN.</a:t>
          </a:r>
          <a:endParaRPr lang="en-US" sz="1200" b="1" dirty="0"/>
        </a:p>
      </dgm:t>
    </dgm:pt>
    <dgm:pt modelId="{6AA23288-6034-4EFD-8A66-AAE83C3913FC}" type="parTrans" cxnId="{BCF19269-E519-4D81-83F6-F52093C7A66E}">
      <dgm:prSet/>
      <dgm:spPr/>
      <dgm:t>
        <a:bodyPr/>
        <a:lstStyle/>
        <a:p>
          <a:endParaRPr lang="en-US" sz="3600" b="1" dirty="0"/>
        </a:p>
      </dgm:t>
    </dgm:pt>
    <dgm:pt modelId="{8D454E9D-BC2E-4787-AE6F-471E240A4ABF}" type="sibTrans" cxnId="{BCF19269-E519-4D81-83F6-F52093C7A66E}">
      <dgm:prSet/>
      <dgm:spPr/>
      <dgm:t>
        <a:bodyPr/>
        <a:lstStyle/>
        <a:p>
          <a:endParaRPr lang="en-US" sz="3600" b="1" dirty="0"/>
        </a:p>
      </dgm:t>
    </dgm:pt>
    <dgm:pt modelId="{1E4C12D0-12D8-40D7-AAE5-77C1368FB320}">
      <dgm:prSet custT="1"/>
      <dgm:spPr/>
      <dgm:t>
        <a:bodyPr/>
        <a:lstStyle/>
        <a:p>
          <a:pPr marL="536575" indent="-179388"/>
          <a:r>
            <a:rPr lang="id-ID" sz="1200" b="1" dirty="0"/>
            <a:t>TIM PEK HARUS SELALU SIAP SIAGA KAPANPUN DIPERLUKAN</a:t>
          </a:r>
          <a:endParaRPr lang="en-US" sz="1200" b="1" dirty="0"/>
        </a:p>
      </dgm:t>
    </dgm:pt>
    <dgm:pt modelId="{B7C64093-88E1-44ED-BCA2-94DB9ECCCDC8}" type="parTrans" cxnId="{55DCB978-C056-4D36-B31D-92DC812844A3}">
      <dgm:prSet/>
      <dgm:spPr/>
      <dgm:t>
        <a:bodyPr/>
        <a:lstStyle/>
        <a:p>
          <a:endParaRPr lang="en-US" sz="3600" b="1" dirty="0"/>
        </a:p>
      </dgm:t>
    </dgm:pt>
    <dgm:pt modelId="{D91AB410-5FD4-4588-BA93-E2A5486AB7E5}" type="sibTrans" cxnId="{55DCB978-C056-4D36-B31D-92DC812844A3}">
      <dgm:prSet/>
      <dgm:spPr/>
      <dgm:t>
        <a:bodyPr/>
        <a:lstStyle/>
        <a:p>
          <a:endParaRPr lang="en-US" sz="3600" b="1" dirty="0"/>
        </a:p>
      </dgm:t>
    </dgm:pt>
    <dgm:pt modelId="{4CADAC30-91DD-4BAB-BCF5-36445B1B7D2B}" type="pres">
      <dgm:prSet presAssocID="{ACF27C43-511B-46A2-95AF-92A04C5F36A9}" presName="linear" presStyleCnt="0">
        <dgm:presLayoutVars>
          <dgm:animLvl val="lvl"/>
          <dgm:resizeHandles val="exact"/>
        </dgm:presLayoutVars>
      </dgm:prSet>
      <dgm:spPr/>
    </dgm:pt>
    <dgm:pt modelId="{2D89B059-B89A-4AFA-A12F-FDF773E9E6F4}" type="pres">
      <dgm:prSet presAssocID="{54A3816D-8AA3-4CF4-8F6F-5443E123B7B3}" presName="parentText" presStyleLbl="node1" presStyleIdx="0" presStyleCnt="1">
        <dgm:presLayoutVars>
          <dgm:chMax val="0"/>
          <dgm:bulletEnabled val="1"/>
        </dgm:presLayoutVars>
      </dgm:prSet>
      <dgm:spPr/>
    </dgm:pt>
    <dgm:pt modelId="{6E8AB8EC-7E06-4D58-88A6-1BF4EA274FA6}" type="pres">
      <dgm:prSet presAssocID="{54A3816D-8AA3-4CF4-8F6F-5443E123B7B3}" presName="childText" presStyleLbl="revTx" presStyleIdx="0" presStyleCnt="1">
        <dgm:presLayoutVars>
          <dgm:bulletEnabled val="1"/>
        </dgm:presLayoutVars>
      </dgm:prSet>
      <dgm:spPr/>
    </dgm:pt>
  </dgm:ptLst>
  <dgm:cxnLst>
    <dgm:cxn modelId="{9C6D9C0D-6354-4F20-85ED-9EB862D52174}" type="presOf" srcId="{1E4C12D0-12D8-40D7-AAE5-77C1368FB320}" destId="{6E8AB8EC-7E06-4D58-88A6-1BF4EA274FA6}" srcOrd="0" destOrd="11" presId="urn:microsoft.com/office/officeart/2005/8/layout/vList2"/>
    <dgm:cxn modelId="{6A63180F-B004-4695-A36B-F67BC3570915}" type="presOf" srcId="{ACF27C43-511B-46A2-95AF-92A04C5F36A9}" destId="{4CADAC30-91DD-4BAB-BCF5-36445B1B7D2B}" srcOrd="0" destOrd="0" presId="urn:microsoft.com/office/officeart/2005/8/layout/vList2"/>
    <dgm:cxn modelId="{EA23740F-330A-4070-A7CB-7942F85505B5}" srcId="{54A3816D-8AA3-4CF4-8F6F-5443E123B7B3}" destId="{2BE0642C-BF59-4494-A303-A2C1AC5C073F}" srcOrd="2" destOrd="0" parTransId="{5FB7D051-208B-4835-B96A-8F593BE42C81}" sibTransId="{E816E599-7749-4196-8F2B-D251F0E7147F}"/>
    <dgm:cxn modelId="{17EE7F15-C220-46E3-9133-4714106E06AF}" srcId="{1B01D5EC-1D8D-421F-9037-E57758DA5CFA}" destId="{D50DD4E7-CBB4-46B1-ACC5-A685D3A9B5B4}" srcOrd="1" destOrd="0" parTransId="{E5AF3CB3-F89A-4CFE-B949-319889BD9814}" sibTransId="{A73C6B8F-5337-4D11-BB99-6D249DE2C52D}"/>
    <dgm:cxn modelId="{010FA131-298F-4A31-A841-0212DECC3FA2}" type="presOf" srcId="{1706CE71-0437-4F77-9F7F-0AB5B4427293}" destId="{6E8AB8EC-7E06-4D58-88A6-1BF4EA274FA6}" srcOrd="0" destOrd="0" presId="urn:microsoft.com/office/officeart/2005/8/layout/vList2"/>
    <dgm:cxn modelId="{4ADFC03A-9353-4830-88C4-1E857240BF26}" type="presOf" srcId="{58970DA8-6FAF-4DDD-B879-72127E0B4AB8}" destId="{6E8AB8EC-7E06-4D58-88A6-1BF4EA274FA6}" srcOrd="0" destOrd="4" presId="urn:microsoft.com/office/officeart/2005/8/layout/vList2"/>
    <dgm:cxn modelId="{CCD42A3F-6605-46FA-B8DE-BC60A2531781}" srcId="{54A3816D-8AA3-4CF4-8F6F-5443E123B7B3}" destId="{58970DA8-6FAF-4DDD-B879-72127E0B4AB8}" srcOrd="4" destOrd="0" parTransId="{30681BED-BA40-4138-83F0-2CCAAE4033FF}" sibTransId="{C5FC486F-5C80-4543-B42B-03DEB35A250D}"/>
    <dgm:cxn modelId="{5D4BFD3F-26BA-4144-96E4-88E0F3C19F47}" type="presOf" srcId="{CB440AEE-BFB0-4489-BE6A-FC107FAF3771}" destId="{6E8AB8EC-7E06-4D58-88A6-1BF4EA274FA6}" srcOrd="0" destOrd="6" presId="urn:microsoft.com/office/officeart/2005/8/layout/vList2"/>
    <dgm:cxn modelId="{BCF19269-E519-4D81-83F6-F52093C7A66E}" srcId="{1B01D5EC-1D8D-421F-9037-E57758DA5CFA}" destId="{0E43BDF8-2D59-42F2-9467-2303ACB74CE4}" srcOrd="2" destOrd="0" parTransId="{6AA23288-6034-4EFD-8A66-AAE83C3913FC}" sibTransId="{8D454E9D-BC2E-4787-AE6F-471E240A4ABF}"/>
    <dgm:cxn modelId="{BFFC9B6D-A105-4C15-AACF-26E9BEB37204}" type="presOf" srcId="{0E43BDF8-2D59-42F2-9467-2303ACB74CE4}" destId="{6E8AB8EC-7E06-4D58-88A6-1BF4EA274FA6}" srcOrd="0" destOrd="10" presId="urn:microsoft.com/office/officeart/2005/8/layout/vList2"/>
    <dgm:cxn modelId="{F8FCCC50-3C48-40FF-81FB-A00295F9629A}" srcId="{54A3816D-8AA3-4CF4-8F6F-5443E123B7B3}" destId="{1706CE71-0437-4F77-9F7F-0AB5B4427293}" srcOrd="0" destOrd="0" parTransId="{7DF0BDA5-4242-4B2F-91CF-7BD4917BD47F}" sibTransId="{F300BF03-B149-482B-800C-A97A5E43AC3A}"/>
    <dgm:cxn modelId="{B0772673-B5AC-4365-B8D2-71AEFFF57177}" srcId="{54A3816D-8AA3-4CF4-8F6F-5443E123B7B3}" destId="{A4F00C30-531A-4CEE-AAB3-138BD81AC868}" srcOrd="1" destOrd="0" parTransId="{FAF8D86A-E795-400E-8583-9A44C8C37CB8}" sibTransId="{8ADD103C-7C4B-4F63-B6B0-FEEBD6ED7DC9}"/>
    <dgm:cxn modelId="{55DCB978-C056-4D36-B31D-92DC812844A3}" srcId="{1B01D5EC-1D8D-421F-9037-E57758DA5CFA}" destId="{1E4C12D0-12D8-40D7-AAE5-77C1368FB320}" srcOrd="3" destOrd="0" parTransId="{B7C64093-88E1-44ED-BCA2-94DB9ECCCDC8}" sibTransId="{D91AB410-5FD4-4588-BA93-E2A5486AB7E5}"/>
    <dgm:cxn modelId="{564CCB7A-93EF-427F-B62C-F3B4B0232212}" type="presOf" srcId="{1C21F6E1-BC70-4062-B0D9-970D9C2FCB68}" destId="{6E8AB8EC-7E06-4D58-88A6-1BF4EA274FA6}" srcOrd="0" destOrd="5" presId="urn:microsoft.com/office/officeart/2005/8/layout/vList2"/>
    <dgm:cxn modelId="{FD84C080-E7EE-4501-834B-09A81F4F068D}" type="presOf" srcId="{54A3816D-8AA3-4CF4-8F6F-5443E123B7B3}" destId="{2D89B059-B89A-4AFA-A12F-FDF773E9E6F4}" srcOrd="0" destOrd="0" presId="urn:microsoft.com/office/officeart/2005/8/layout/vList2"/>
    <dgm:cxn modelId="{505A71A8-7DE2-4304-823B-2F53F50552F3}" srcId="{54A3816D-8AA3-4CF4-8F6F-5443E123B7B3}" destId="{1C21F6E1-BC70-4062-B0D9-970D9C2FCB68}" srcOrd="5" destOrd="0" parTransId="{456EE543-2065-480A-9DDA-04A9EE90C0EC}" sibTransId="{C45CA6FD-B6BA-4141-AAB0-48EC4D5CA277}"/>
    <dgm:cxn modelId="{A3B8B9AB-ADE2-42F7-B854-BBEE464F3B2B}" type="presOf" srcId="{1845C51D-DBC4-4551-A4AA-3F64FC83E5F0}" destId="{6E8AB8EC-7E06-4D58-88A6-1BF4EA274FA6}" srcOrd="0" destOrd="8" presId="urn:microsoft.com/office/officeart/2005/8/layout/vList2"/>
    <dgm:cxn modelId="{0166DCAB-2AE0-45C9-805C-541ED22BE45C}" type="presOf" srcId="{A4F00C30-531A-4CEE-AAB3-138BD81AC868}" destId="{6E8AB8EC-7E06-4D58-88A6-1BF4EA274FA6}" srcOrd="0" destOrd="1" presId="urn:microsoft.com/office/officeart/2005/8/layout/vList2"/>
    <dgm:cxn modelId="{FA0728B1-EDC7-45FD-82BA-85D7DEEE8D06}" srcId="{ACF27C43-511B-46A2-95AF-92A04C5F36A9}" destId="{54A3816D-8AA3-4CF4-8F6F-5443E123B7B3}" srcOrd="0" destOrd="0" parTransId="{908C7A45-49D5-47E0-9253-0060B5DC718C}" sibTransId="{374C5DC2-C3B9-46C6-9490-975E6A5A3902}"/>
    <dgm:cxn modelId="{18B7FAD0-15FF-4447-A42F-C5257E131153}" type="presOf" srcId="{D50DD4E7-CBB4-46B1-ACC5-A685D3A9B5B4}" destId="{6E8AB8EC-7E06-4D58-88A6-1BF4EA274FA6}" srcOrd="0" destOrd="9" presId="urn:microsoft.com/office/officeart/2005/8/layout/vList2"/>
    <dgm:cxn modelId="{173BB2D4-C8A5-4716-9ABA-784CC76D3633}" srcId="{54A3816D-8AA3-4CF4-8F6F-5443E123B7B3}" destId="{1B01D5EC-1D8D-421F-9037-E57758DA5CFA}" srcOrd="7" destOrd="0" parTransId="{AD106720-F2FB-4ED0-B4EA-D4FF0FDEDD5C}" sibTransId="{41C1D576-84FD-4607-85B6-1EE52ED0C533}"/>
    <dgm:cxn modelId="{AA3939D6-BA2B-446D-831B-FD3C2A2734F7}" srcId="{54A3816D-8AA3-4CF4-8F6F-5443E123B7B3}" destId="{CB440AEE-BFB0-4489-BE6A-FC107FAF3771}" srcOrd="6" destOrd="0" parTransId="{D453DA36-6F6E-4C3D-96C5-D8F5D0463FD4}" sibTransId="{B7CA133A-A87E-4115-BDCE-AC2B0B37F725}"/>
    <dgm:cxn modelId="{AA85EAD7-2B3F-4537-A565-90F2CAC63148}" type="presOf" srcId="{0AA62CEC-122F-4C44-9F47-D40CC1D9314E}" destId="{6E8AB8EC-7E06-4D58-88A6-1BF4EA274FA6}" srcOrd="0" destOrd="3" presId="urn:microsoft.com/office/officeart/2005/8/layout/vList2"/>
    <dgm:cxn modelId="{390E32DE-2373-4971-B2C9-2924B6EDA694}" type="presOf" srcId="{1B01D5EC-1D8D-421F-9037-E57758DA5CFA}" destId="{6E8AB8EC-7E06-4D58-88A6-1BF4EA274FA6}" srcOrd="0" destOrd="7" presId="urn:microsoft.com/office/officeart/2005/8/layout/vList2"/>
    <dgm:cxn modelId="{6CFF20E6-02C3-462D-B2F2-FB8BD3D23D60}" srcId="{1B01D5EC-1D8D-421F-9037-E57758DA5CFA}" destId="{1845C51D-DBC4-4551-A4AA-3F64FC83E5F0}" srcOrd="0" destOrd="0" parTransId="{12118662-99D0-4080-A7D7-C7BE2FCB57E2}" sibTransId="{B9B1F23C-A469-4B8C-B2F7-74CA1FD2CA74}"/>
    <dgm:cxn modelId="{512830E6-3A12-440A-B915-4B4854A7AC90}" srcId="{54A3816D-8AA3-4CF4-8F6F-5443E123B7B3}" destId="{0AA62CEC-122F-4C44-9F47-D40CC1D9314E}" srcOrd="3" destOrd="0" parTransId="{DCA00367-27D8-40CA-A997-CD0AA104BB6F}" sibTransId="{2F100D0E-1B5F-401D-9B5E-6FFB2B90994B}"/>
    <dgm:cxn modelId="{A1AE10F2-6036-43C1-93AE-8A762E07B1A4}" type="presOf" srcId="{2BE0642C-BF59-4494-A303-A2C1AC5C073F}" destId="{6E8AB8EC-7E06-4D58-88A6-1BF4EA274FA6}" srcOrd="0" destOrd="2" presId="urn:microsoft.com/office/officeart/2005/8/layout/vList2"/>
    <dgm:cxn modelId="{EC3F0C28-D20B-4294-AABF-9393DB231B92}" type="presParOf" srcId="{4CADAC30-91DD-4BAB-BCF5-36445B1B7D2B}" destId="{2D89B059-B89A-4AFA-A12F-FDF773E9E6F4}" srcOrd="0" destOrd="0" presId="urn:microsoft.com/office/officeart/2005/8/layout/vList2"/>
    <dgm:cxn modelId="{BCA1FF3E-CB27-4E5A-AC13-8A70808D403E}" type="presParOf" srcId="{4CADAC30-91DD-4BAB-BCF5-36445B1B7D2B}" destId="{6E8AB8EC-7E06-4D58-88A6-1BF4EA274FA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82199-6545-4DF1-BE67-3C1155284526}"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31861955-8B89-40FA-81F8-002667C8C44A}">
      <dgm:prSet/>
      <dgm:spPr/>
      <dgm:t>
        <a:bodyPr/>
        <a:lstStyle/>
        <a:p>
          <a:r>
            <a:rPr lang="id-ID" b="0" i="0"/>
            <a:t>Memahami benar Peraturan Pencegahan </a:t>
          </a:r>
          <a:r>
            <a:rPr lang="en-US" b="0" i="0"/>
            <a:t>Tabrakan </a:t>
          </a:r>
          <a:r>
            <a:rPr lang="id-ID" b="0" i="0"/>
            <a:t>di Laut </a:t>
          </a:r>
          <a:r>
            <a:rPr lang="en-US" b="0" i="0"/>
            <a:t>.</a:t>
          </a:r>
          <a:endParaRPr lang="en-US"/>
        </a:p>
      </dgm:t>
    </dgm:pt>
    <dgm:pt modelId="{CFFBE0E1-CD0F-426F-BA57-BA19ECA768A6}" type="parTrans" cxnId="{AE79E179-7DB3-4AB5-924C-9602F0D2F2EB}">
      <dgm:prSet/>
      <dgm:spPr/>
      <dgm:t>
        <a:bodyPr/>
        <a:lstStyle/>
        <a:p>
          <a:endParaRPr lang="en-US"/>
        </a:p>
      </dgm:t>
    </dgm:pt>
    <dgm:pt modelId="{A702F675-A0F4-4472-B3A1-DE45A1EEC33A}" type="sibTrans" cxnId="{AE79E179-7DB3-4AB5-924C-9602F0D2F2EB}">
      <dgm:prSet/>
      <dgm:spPr/>
      <dgm:t>
        <a:bodyPr/>
        <a:lstStyle/>
        <a:p>
          <a:endParaRPr lang="en-US"/>
        </a:p>
      </dgm:t>
    </dgm:pt>
    <dgm:pt modelId="{4CEC7FD6-3FDF-44D2-BD12-73AC813EF1C6}">
      <dgm:prSet/>
      <dgm:spPr/>
      <dgm:t>
        <a:bodyPr/>
        <a:lstStyle/>
        <a:p>
          <a:r>
            <a:rPr lang="id-ID" b="0" i="0"/>
            <a:t>Memahami benar karakteristik kapal sendiri yang meliputi :</a:t>
          </a:r>
          <a:endParaRPr lang="en-US"/>
        </a:p>
      </dgm:t>
    </dgm:pt>
    <dgm:pt modelId="{1A024C30-B171-4A28-B73A-C3A7FFF2ECF6}" type="parTrans" cxnId="{2D362B22-CA7F-4294-8047-F4F3C17AFDC6}">
      <dgm:prSet/>
      <dgm:spPr/>
      <dgm:t>
        <a:bodyPr/>
        <a:lstStyle/>
        <a:p>
          <a:endParaRPr lang="en-US"/>
        </a:p>
      </dgm:t>
    </dgm:pt>
    <dgm:pt modelId="{5C598321-13AC-4023-8723-F23E37FF6F04}" type="sibTrans" cxnId="{2D362B22-CA7F-4294-8047-F4F3C17AFDC6}">
      <dgm:prSet/>
      <dgm:spPr/>
      <dgm:t>
        <a:bodyPr/>
        <a:lstStyle/>
        <a:p>
          <a:endParaRPr lang="en-US"/>
        </a:p>
      </dgm:t>
    </dgm:pt>
    <dgm:pt modelId="{E878E4D4-6120-4FD6-8FD4-24D2D3DB57FE}">
      <dgm:prSet/>
      <dgm:spPr/>
      <dgm:t>
        <a:bodyPr/>
        <a:lstStyle/>
        <a:p>
          <a:r>
            <a:rPr lang="id-ID" b="0" i="0"/>
            <a:t>Konstruksi Kapal.	</a:t>
          </a:r>
          <a:endParaRPr lang="en-US"/>
        </a:p>
      </dgm:t>
    </dgm:pt>
    <dgm:pt modelId="{28BF4949-836E-47F0-A16D-DA633BA9A42E}" type="parTrans" cxnId="{E965F5D9-D86A-4577-AF20-FAA3D62ADB50}">
      <dgm:prSet/>
      <dgm:spPr/>
      <dgm:t>
        <a:bodyPr/>
        <a:lstStyle/>
        <a:p>
          <a:endParaRPr lang="en-US"/>
        </a:p>
      </dgm:t>
    </dgm:pt>
    <dgm:pt modelId="{8989E174-1744-4C69-9C6B-4A4D36FB923F}" type="sibTrans" cxnId="{E965F5D9-D86A-4577-AF20-FAA3D62ADB50}">
      <dgm:prSet/>
      <dgm:spPr/>
      <dgm:t>
        <a:bodyPr/>
        <a:lstStyle/>
        <a:p>
          <a:endParaRPr lang="en-US"/>
        </a:p>
      </dgm:t>
    </dgm:pt>
    <dgm:pt modelId="{B2CD216C-F453-41D3-9EE7-4DFF551C59FC}">
      <dgm:prSet/>
      <dgm:spPr/>
      <dgm:t>
        <a:bodyPr/>
        <a:lstStyle/>
        <a:p>
          <a:r>
            <a:rPr lang="id-ID" b="0" i="0"/>
            <a:t>Pendorongan Kapal. </a:t>
          </a:r>
          <a:endParaRPr lang="en-US"/>
        </a:p>
      </dgm:t>
    </dgm:pt>
    <dgm:pt modelId="{7DD4A271-AD6B-4B14-AC48-FFF20860BAB4}" type="parTrans" cxnId="{2E1E234D-48E2-4E34-8D7B-3FA9FD3B755E}">
      <dgm:prSet/>
      <dgm:spPr/>
      <dgm:t>
        <a:bodyPr/>
        <a:lstStyle/>
        <a:p>
          <a:endParaRPr lang="en-US"/>
        </a:p>
      </dgm:t>
    </dgm:pt>
    <dgm:pt modelId="{770ED9CF-B489-43D3-89B1-FA21B5693599}" type="sibTrans" cxnId="{2E1E234D-48E2-4E34-8D7B-3FA9FD3B755E}">
      <dgm:prSet/>
      <dgm:spPr/>
      <dgm:t>
        <a:bodyPr/>
        <a:lstStyle/>
        <a:p>
          <a:endParaRPr lang="en-US"/>
        </a:p>
      </dgm:t>
    </dgm:pt>
    <dgm:pt modelId="{17B2EF95-D9E4-40D3-A379-E87F93879688}">
      <dgm:prSet/>
      <dgm:spPr/>
      <dgm:t>
        <a:bodyPr/>
        <a:lstStyle/>
        <a:p>
          <a:r>
            <a:rPr lang="id-ID" b="0" i="0" dirty="0"/>
            <a:t>Navigasi.	</a:t>
          </a:r>
          <a:endParaRPr lang="en-US" dirty="0"/>
        </a:p>
      </dgm:t>
    </dgm:pt>
    <dgm:pt modelId="{D2351C31-E85A-4B63-8098-B9993DB93DD3}" type="parTrans" cxnId="{5BD73B85-7D54-4D23-ABBA-F063E8ED8758}">
      <dgm:prSet/>
      <dgm:spPr/>
      <dgm:t>
        <a:bodyPr/>
        <a:lstStyle/>
        <a:p>
          <a:endParaRPr lang="en-US"/>
        </a:p>
      </dgm:t>
    </dgm:pt>
    <dgm:pt modelId="{AD2C9670-D25F-478A-8B97-F1645BE96E47}" type="sibTrans" cxnId="{5BD73B85-7D54-4D23-ABBA-F063E8ED8758}">
      <dgm:prSet/>
      <dgm:spPr/>
      <dgm:t>
        <a:bodyPr/>
        <a:lstStyle/>
        <a:p>
          <a:endParaRPr lang="en-US"/>
        </a:p>
      </dgm:t>
    </dgm:pt>
    <dgm:pt modelId="{4A858B03-8086-4AA1-9449-75234C957B90}">
      <dgm:prSet/>
      <dgm:spPr/>
      <dgm:t>
        <a:bodyPr/>
        <a:lstStyle/>
        <a:p>
          <a:r>
            <a:rPr lang="id-ID" b="0" i="0" dirty="0"/>
            <a:t>Kemudi. </a:t>
          </a:r>
          <a:endParaRPr lang="en-US" dirty="0"/>
        </a:p>
      </dgm:t>
    </dgm:pt>
    <dgm:pt modelId="{F2E55D2F-708F-4462-9BC8-B89661E52048}" type="parTrans" cxnId="{6AC7F3E8-1497-4F39-855D-C28870CAAD27}">
      <dgm:prSet/>
      <dgm:spPr/>
      <dgm:t>
        <a:bodyPr/>
        <a:lstStyle/>
        <a:p>
          <a:endParaRPr lang="en-US"/>
        </a:p>
      </dgm:t>
    </dgm:pt>
    <dgm:pt modelId="{C98FF2C0-F6AD-4313-AAC1-CEDA11FB1520}" type="sibTrans" cxnId="{6AC7F3E8-1497-4F39-855D-C28870CAAD27}">
      <dgm:prSet/>
      <dgm:spPr/>
      <dgm:t>
        <a:bodyPr/>
        <a:lstStyle/>
        <a:p>
          <a:endParaRPr lang="en-US"/>
        </a:p>
      </dgm:t>
    </dgm:pt>
    <dgm:pt modelId="{BC5511DF-1FEC-49BB-A115-4AEC10B80B27}">
      <dgm:prSet/>
      <dgm:spPr/>
      <dgm:t>
        <a:bodyPr/>
        <a:lstStyle/>
        <a:p>
          <a:r>
            <a:rPr lang="id-ID" b="0" i="0"/>
            <a:t>Komunikasi.	</a:t>
          </a:r>
          <a:endParaRPr lang="en-US"/>
        </a:p>
      </dgm:t>
    </dgm:pt>
    <dgm:pt modelId="{00AF3E20-AD24-47FB-A32A-40DBFB4EF910}" type="parTrans" cxnId="{F2900521-AFCD-46BD-BE4A-8BAC41967BC4}">
      <dgm:prSet/>
      <dgm:spPr/>
      <dgm:t>
        <a:bodyPr/>
        <a:lstStyle/>
        <a:p>
          <a:endParaRPr lang="en-US"/>
        </a:p>
      </dgm:t>
    </dgm:pt>
    <dgm:pt modelId="{798CCCBE-F960-4C28-9D5B-6DB5F65AF113}" type="sibTrans" cxnId="{F2900521-AFCD-46BD-BE4A-8BAC41967BC4}">
      <dgm:prSet/>
      <dgm:spPr/>
      <dgm:t>
        <a:bodyPr/>
        <a:lstStyle/>
        <a:p>
          <a:endParaRPr lang="en-US"/>
        </a:p>
      </dgm:t>
    </dgm:pt>
    <dgm:pt modelId="{3E7BB7E1-A83C-4E54-AAC1-F76C2F154135}">
      <dgm:prSet/>
      <dgm:spPr/>
      <dgm:t>
        <a:bodyPr/>
        <a:lstStyle/>
        <a:p>
          <a:r>
            <a:rPr lang="id-ID" b="0" i="0"/>
            <a:t>Persenjataan dan pengoperasiannya.	</a:t>
          </a:r>
          <a:endParaRPr lang="en-US"/>
        </a:p>
      </dgm:t>
    </dgm:pt>
    <dgm:pt modelId="{64006DBF-9E3D-451D-A138-FF57E0B40A6A}" type="parTrans" cxnId="{DDB4E7EA-0730-440B-AAD8-AD1DF7383A68}">
      <dgm:prSet/>
      <dgm:spPr/>
      <dgm:t>
        <a:bodyPr/>
        <a:lstStyle/>
        <a:p>
          <a:endParaRPr lang="en-US"/>
        </a:p>
      </dgm:t>
    </dgm:pt>
    <dgm:pt modelId="{23C71352-8991-435A-ADD1-775DE17EF069}" type="sibTrans" cxnId="{DDB4E7EA-0730-440B-AAD8-AD1DF7383A68}">
      <dgm:prSet/>
      <dgm:spPr/>
      <dgm:t>
        <a:bodyPr/>
        <a:lstStyle/>
        <a:p>
          <a:endParaRPr lang="en-US"/>
        </a:p>
      </dgm:t>
    </dgm:pt>
    <dgm:pt modelId="{F034730E-ED9F-4E60-BF49-FCD9471C1429}">
      <dgm:prSet/>
      <dgm:spPr/>
      <dgm:t>
        <a:bodyPr/>
        <a:lstStyle/>
        <a:p>
          <a:r>
            <a:rPr lang="id-ID" b="0" i="0"/>
            <a:t>Anjungan.	</a:t>
          </a:r>
          <a:endParaRPr lang="en-US"/>
        </a:p>
      </dgm:t>
    </dgm:pt>
    <dgm:pt modelId="{E648466B-7B7A-4D01-A48F-D08F371BCF25}" type="parTrans" cxnId="{DE12D842-595E-4CC0-9775-4A258433F571}">
      <dgm:prSet/>
      <dgm:spPr/>
      <dgm:t>
        <a:bodyPr/>
        <a:lstStyle/>
        <a:p>
          <a:endParaRPr lang="en-US"/>
        </a:p>
      </dgm:t>
    </dgm:pt>
    <dgm:pt modelId="{CC307F14-7EA1-4808-9820-13E06E483A87}" type="sibTrans" cxnId="{DE12D842-595E-4CC0-9775-4A258433F571}">
      <dgm:prSet/>
      <dgm:spPr/>
      <dgm:t>
        <a:bodyPr/>
        <a:lstStyle/>
        <a:p>
          <a:endParaRPr lang="en-US"/>
        </a:p>
      </dgm:t>
    </dgm:pt>
    <dgm:pt modelId="{D11B2A8A-8588-417E-838E-1CD4C52D029F}">
      <dgm:prSet/>
      <dgm:spPr/>
      <dgm:t>
        <a:bodyPr/>
        <a:lstStyle/>
        <a:p>
          <a:r>
            <a:rPr lang="id-ID" b="0" i="0"/>
            <a:t>Kemudi.</a:t>
          </a:r>
          <a:endParaRPr lang="en-US"/>
        </a:p>
      </dgm:t>
    </dgm:pt>
    <dgm:pt modelId="{24FF28E3-5002-425F-9361-01C597729853}" type="parTrans" cxnId="{A7D829A9-94AA-432D-AB40-053A3CBA611D}">
      <dgm:prSet/>
      <dgm:spPr/>
      <dgm:t>
        <a:bodyPr/>
        <a:lstStyle/>
        <a:p>
          <a:endParaRPr lang="en-US"/>
        </a:p>
      </dgm:t>
    </dgm:pt>
    <dgm:pt modelId="{D5750B8F-E2C4-4879-90A6-859FA36AE92E}" type="sibTrans" cxnId="{A7D829A9-94AA-432D-AB40-053A3CBA611D}">
      <dgm:prSet/>
      <dgm:spPr/>
      <dgm:t>
        <a:bodyPr/>
        <a:lstStyle/>
        <a:p>
          <a:endParaRPr lang="en-US"/>
        </a:p>
      </dgm:t>
    </dgm:pt>
    <dgm:pt modelId="{ABB0A75A-83A2-4618-A6B2-34DB51311BAD}">
      <dgm:prSet/>
      <dgm:spPr/>
      <dgm:t>
        <a:bodyPr/>
        <a:lstStyle/>
        <a:p>
          <a:r>
            <a:rPr lang="id-ID" b="0" i="0"/>
            <a:t>Telegrap.</a:t>
          </a:r>
          <a:endParaRPr lang="en-US"/>
        </a:p>
      </dgm:t>
    </dgm:pt>
    <dgm:pt modelId="{068EC60E-EB2F-47F4-9DE4-F9E84D546350}" type="parTrans" cxnId="{53D18EEA-1011-4147-8625-CC4649089E1D}">
      <dgm:prSet/>
      <dgm:spPr/>
      <dgm:t>
        <a:bodyPr/>
        <a:lstStyle/>
        <a:p>
          <a:endParaRPr lang="en-US"/>
        </a:p>
      </dgm:t>
    </dgm:pt>
    <dgm:pt modelId="{CD07EEF9-22B7-4809-92F2-3D319F134FC3}" type="sibTrans" cxnId="{53D18EEA-1011-4147-8625-CC4649089E1D}">
      <dgm:prSet/>
      <dgm:spPr/>
      <dgm:t>
        <a:bodyPr/>
        <a:lstStyle/>
        <a:p>
          <a:endParaRPr lang="en-US"/>
        </a:p>
      </dgm:t>
    </dgm:pt>
    <dgm:pt modelId="{3DC23BED-371C-4158-BF6D-F221A8AE5797}">
      <dgm:prSet/>
      <dgm:spPr/>
      <dgm:t>
        <a:bodyPr/>
        <a:lstStyle/>
        <a:p>
          <a:r>
            <a:rPr lang="id-ID" b="0" i="0"/>
            <a:t>Lampu navigasi.</a:t>
          </a:r>
          <a:endParaRPr lang="en-US"/>
        </a:p>
      </dgm:t>
    </dgm:pt>
    <dgm:pt modelId="{F710257C-78A6-4873-A8D8-B2E57E858AD8}" type="parTrans" cxnId="{987F1CD6-FB6B-4571-A4F3-A5FB5D7D102B}">
      <dgm:prSet/>
      <dgm:spPr/>
      <dgm:t>
        <a:bodyPr/>
        <a:lstStyle/>
        <a:p>
          <a:endParaRPr lang="en-US"/>
        </a:p>
      </dgm:t>
    </dgm:pt>
    <dgm:pt modelId="{EDBCD84E-37ED-4589-8991-E6BF47C7B032}" type="sibTrans" cxnId="{987F1CD6-FB6B-4571-A4F3-A5FB5D7D102B}">
      <dgm:prSet/>
      <dgm:spPr/>
      <dgm:t>
        <a:bodyPr/>
        <a:lstStyle/>
        <a:p>
          <a:endParaRPr lang="en-US"/>
        </a:p>
      </dgm:t>
    </dgm:pt>
    <dgm:pt modelId="{E1392316-14A0-45C0-83A8-C0B6FD5B086D}">
      <dgm:prSet/>
      <dgm:spPr/>
      <dgm:t>
        <a:bodyPr/>
        <a:lstStyle/>
        <a:p>
          <a:r>
            <a:rPr lang="id-ID" b="0" i="0"/>
            <a:t>Lampu tanda kapal dalam keadaan darurat.</a:t>
          </a:r>
          <a:endParaRPr lang="en-US"/>
        </a:p>
      </dgm:t>
    </dgm:pt>
    <dgm:pt modelId="{92384A3A-8CF4-440A-8EBC-DED9C9A2A583}" type="parTrans" cxnId="{488A35D7-3708-4E43-88CE-AFA953C1D40E}">
      <dgm:prSet/>
      <dgm:spPr/>
      <dgm:t>
        <a:bodyPr/>
        <a:lstStyle/>
        <a:p>
          <a:endParaRPr lang="en-US"/>
        </a:p>
      </dgm:t>
    </dgm:pt>
    <dgm:pt modelId="{E950F973-55EF-4956-B2AB-D065760287F1}" type="sibTrans" cxnId="{488A35D7-3708-4E43-88CE-AFA953C1D40E}">
      <dgm:prSet/>
      <dgm:spPr/>
      <dgm:t>
        <a:bodyPr/>
        <a:lstStyle/>
        <a:p>
          <a:endParaRPr lang="en-US"/>
        </a:p>
      </dgm:t>
    </dgm:pt>
    <dgm:pt modelId="{FB5B98FC-A997-4101-BB45-1BD761969551}">
      <dgm:prSet/>
      <dgm:spPr/>
      <dgm:t>
        <a:bodyPr/>
        <a:lstStyle/>
        <a:p>
          <a:r>
            <a:rPr lang="id-ID" b="0" i="0"/>
            <a:t>Gauk/seruling.</a:t>
          </a:r>
          <a:endParaRPr lang="en-US"/>
        </a:p>
      </dgm:t>
    </dgm:pt>
    <dgm:pt modelId="{5C26DB50-FDE9-4FFF-81CE-D309D71BD695}" type="parTrans" cxnId="{F3C0BFC6-5A91-4885-879B-F7A2C6564599}">
      <dgm:prSet/>
      <dgm:spPr/>
      <dgm:t>
        <a:bodyPr/>
        <a:lstStyle/>
        <a:p>
          <a:endParaRPr lang="en-US"/>
        </a:p>
      </dgm:t>
    </dgm:pt>
    <dgm:pt modelId="{B0F779F9-51DC-4B91-ABC4-E15EEBBFAB53}" type="sibTrans" cxnId="{F3C0BFC6-5A91-4885-879B-F7A2C6564599}">
      <dgm:prSet/>
      <dgm:spPr/>
      <dgm:t>
        <a:bodyPr/>
        <a:lstStyle/>
        <a:p>
          <a:endParaRPr lang="en-US"/>
        </a:p>
      </dgm:t>
    </dgm:pt>
    <dgm:pt modelId="{6D4FB134-9585-49B3-B363-A0579EA0E046}">
      <dgm:prSet/>
      <dgm:spPr/>
      <dgm:t>
        <a:bodyPr/>
        <a:lstStyle/>
        <a:p>
          <a:r>
            <a:rPr lang="id-ID" b="0" i="0"/>
            <a:t>Komunikasi internal.</a:t>
          </a:r>
          <a:endParaRPr lang="en-US"/>
        </a:p>
      </dgm:t>
    </dgm:pt>
    <dgm:pt modelId="{1E13DE2A-8796-44F8-AB11-28E6FC5D5A3C}" type="parTrans" cxnId="{895CB6D6-5CFC-42F5-A2F3-E5658CA14A48}">
      <dgm:prSet/>
      <dgm:spPr/>
      <dgm:t>
        <a:bodyPr/>
        <a:lstStyle/>
        <a:p>
          <a:endParaRPr lang="en-US"/>
        </a:p>
      </dgm:t>
    </dgm:pt>
    <dgm:pt modelId="{5DCFC414-C519-40D0-BBBF-67DC8D664D18}" type="sibTrans" cxnId="{895CB6D6-5CFC-42F5-A2F3-E5658CA14A48}">
      <dgm:prSet/>
      <dgm:spPr/>
      <dgm:t>
        <a:bodyPr/>
        <a:lstStyle/>
        <a:p>
          <a:endParaRPr lang="en-US"/>
        </a:p>
      </dgm:t>
    </dgm:pt>
    <dgm:pt modelId="{9A6FD485-52A8-49D6-8556-002054DD0440}">
      <dgm:prSet/>
      <dgm:spPr/>
      <dgm:t>
        <a:bodyPr/>
        <a:lstStyle/>
        <a:p>
          <a:r>
            <a:rPr lang="id-ID" b="0" i="0"/>
            <a:t>Tanda alarm.</a:t>
          </a:r>
          <a:endParaRPr lang="en-US"/>
        </a:p>
      </dgm:t>
    </dgm:pt>
    <dgm:pt modelId="{03734D1F-1491-42B3-8F4D-8427FB86674B}" type="parTrans" cxnId="{6A1B7269-A3C3-4E55-9A52-FE4F02E9BC40}">
      <dgm:prSet/>
      <dgm:spPr/>
      <dgm:t>
        <a:bodyPr/>
        <a:lstStyle/>
        <a:p>
          <a:endParaRPr lang="en-US"/>
        </a:p>
      </dgm:t>
    </dgm:pt>
    <dgm:pt modelId="{B0857794-E359-4BC3-A9C3-0CED854979D5}" type="sibTrans" cxnId="{6A1B7269-A3C3-4E55-9A52-FE4F02E9BC40}">
      <dgm:prSet/>
      <dgm:spPr/>
      <dgm:t>
        <a:bodyPr/>
        <a:lstStyle/>
        <a:p>
          <a:endParaRPr lang="en-US"/>
        </a:p>
      </dgm:t>
    </dgm:pt>
    <dgm:pt modelId="{BCD0A683-1BA0-4C67-B558-43D11AEF3E7E}">
      <dgm:prSet/>
      <dgm:spPr/>
      <dgm:t>
        <a:bodyPr/>
        <a:lstStyle/>
        <a:p>
          <a:r>
            <a:rPr lang="id-ID" b="0" i="0"/>
            <a:t>Alarm lifebuoy.</a:t>
          </a:r>
          <a:endParaRPr lang="en-US"/>
        </a:p>
      </dgm:t>
    </dgm:pt>
    <dgm:pt modelId="{EE5C37F0-5F57-4160-9BB5-712DF18EB9A7}" type="parTrans" cxnId="{9A3710A9-52F0-469B-A13B-C3A63501DDF4}">
      <dgm:prSet/>
      <dgm:spPr/>
      <dgm:t>
        <a:bodyPr/>
        <a:lstStyle/>
        <a:p>
          <a:endParaRPr lang="en-US"/>
        </a:p>
      </dgm:t>
    </dgm:pt>
    <dgm:pt modelId="{A1423AEA-989E-4958-AED8-10A2AEAEE08E}" type="sibTrans" cxnId="{9A3710A9-52F0-469B-A13B-C3A63501DDF4}">
      <dgm:prSet/>
      <dgm:spPr/>
      <dgm:t>
        <a:bodyPr/>
        <a:lstStyle/>
        <a:p>
          <a:endParaRPr lang="en-US"/>
        </a:p>
      </dgm:t>
    </dgm:pt>
    <dgm:pt modelId="{85D1DADD-84B3-4F56-B76C-AED5DEEB5571}">
      <dgm:prSet/>
      <dgm:spPr/>
      <dgm:t>
        <a:bodyPr/>
        <a:lstStyle/>
        <a:p>
          <a:r>
            <a:rPr lang="id-ID" b="0" i="0"/>
            <a:t>Radar Navigasi</a:t>
          </a:r>
          <a:endParaRPr lang="en-US"/>
        </a:p>
      </dgm:t>
    </dgm:pt>
    <dgm:pt modelId="{10DD02AE-F792-423E-8A85-081EC0C9209A}" type="parTrans" cxnId="{F918766E-1528-459F-8434-7F04DCDA969F}">
      <dgm:prSet/>
      <dgm:spPr/>
      <dgm:t>
        <a:bodyPr/>
        <a:lstStyle/>
        <a:p>
          <a:endParaRPr lang="en-US"/>
        </a:p>
      </dgm:t>
    </dgm:pt>
    <dgm:pt modelId="{50975826-C95D-416B-B6F4-EC3AF6F184A4}" type="sibTrans" cxnId="{F918766E-1528-459F-8434-7F04DCDA969F}">
      <dgm:prSet/>
      <dgm:spPr/>
      <dgm:t>
        <a:bodyPr/>
        <a:lstStyle/>
        <a:p>
          <a:endParaRPr lang="en-US"/>
        </a:p>
      </dgm:t>
    </dgm:pt>
    <dgm:pt modelId="{759E3AEE-0461-47B0-BE07-3E38CABCED14}">
      <dgm:prSet/>
      <dgm:spPr/>
      <dgm:t>
        <a:bodyPr/>
        <a:lstStyle/>
        <a:p>
          <a:r>
            <a:rPr lang="id-ID" b="0" i="0"/>
            <a:t>Omega navigasi</a:t>
          </a:r>
          <a:endParaRPr lang="en-US"/>
        </a:p>
      </dgm:t>
    </dgm:pt>
    <dgm:pt modelId="{CF9CCFC3-BA1B-4EAD-B957-55FC2F329AF1}" type="parTrans" cxnId="{044A0FB6-F516-44A5-9CD0-1D908BE2BC07}">
      <dgm:prSet/>
      <dgm:spPr/>
      <dgm:t>
        <a:bodyPr/>
        <a:lstStyle/>
        <a:p>
          <a:endParaRPr lang="en-US"/>
        </a:p>
      </dgm:t>
    </dgm:pt>
    <dgm:pt modelId="{36883C8A-E7E0-4CB1-B680-8772D80E7E29}" type="sibTrans" cxnId="{044A0FB6-F516-44A5-9CD0-1D908BE2BC07}">
      <dgm:prSet/>
      <dgm:spPr/>
      <dgm:t>
        <a:bodyPr/>
        <a:lstStyle/>
        <a:p>
          <a:endParaRPr lang="en-US"/>
        </a:p>
      </dgm:t>
    </dgm:pt>
    <dgm:pt modelId="{6EB68F1F-2E1B-47BC-8207-B816131ACEA6}">
      <dgm:prSet/>
      <dgm:spPr/>
      <dgm:t>
        <a:bodyPr/>
        <a:lstStyle/>
        <a:p>
          <a:r>
            <a:rPr lang="id-ID" b="0" i="0"/>
            <a:t>No telepon runag penting</a:t>
          </a:r>
          <a:endParaRPr lang="en-US"/>
        </a:p>
      </dgm:t>
    </dgm:pt>
    <dgm:pt modelId="{6F552FFA-4E9D-4F2C-B0C3-5EB9E8F3008B}" type="parTrans" cxnId="{CB8244F2-890C-4BE8-A16F-E8619DD41BAC}">
      <dgm:prSet/>
      <dgm:spPr/>
      <dgm:t>
        <a:bodyPr/>
        <a:lstStyle/>
        <a:p>
          <a:endParaRPr lang="en-US"/>
        </a:p>
      </dgm:t>
    </dgm:pt>
    <dgm:pt modelId="{245D3B9F-BB5F-47B7-9B23-7B77C80890E6}" type="sibTrans" cxnId="{CB8244F2-890C-4BE8-A16F-E8619DD41BAC}">
      <dgm:prSet/>
      <dgm:spPr/>
      <dgm:t>
        <a:bodyPr/>
        <a:lstStyle/>
        <a:p>
          <a:endParaRPr lang="en-US"/>
        </a:p>
      </dgm:t>
    </dgm:pt>
    <dgm:pt modelId="{9E270980-2B10-4CB3-9FE6-1ED64B6D6970}">
      <dgm:prSet/>
      <dgm:spPr/>
      <dgm:t>
        <a:bodyPr/>
        <a:lstStyle/>
        <a:p>
          <a:r>
            <a:rPr lang="id-ID" b="0" i="0"/>
            <a:t>PEK Nubika.</a:t>
          </a:r>
          <a:endParaRPr lang="en-US"/>
        </a:p>
      </dgm:t>
    </dgm:pt>
    <dgm:pt modelId="{73D954B0-7023-4F26-A8C5-05203926377A}" type="parTrans" cxnId="{8FF3BB44-D4BD-4A9C-8A0C-5E600B148C29}">
      <dgm:prSet/>
      <dgm:spPr/>
      <dgm:t>
        <a:bodyPr/>
        <a:lstStyle/>
        <a:p>
          <a:endParaRPr lang="en-US"/>
        </a:p>
      </dgm:t>
    </dgm:pt>
    <dgm:pt modelId="{FE721CED-E4A9-4AC1-AE88-2CCAE3C5DD76}" type="sibTrans" cxnId="{8FF3BB44-D4BD-4A9C-8A0C-5E600B148C29}">
      <dgm:prSet/>
      <dgm:spPr/>
      <dgm:t>
        <a:bodyPr/>
        <a:lstStyle/>
        <a:p>
          <a:endParaRPr lang="en-US"/>
        </a:p>
      </dgm:t>
    </dgm:pt>
    <dgm:pt modelId="{D447B155-5D44-4D69-9BE8-1CFBF945BA69}" type="pres">
      <dgm:prSet presAssocID="{4AB82199-6545-4DF1-BE67-3C1155284526}" presName="linear" presStyleCnt="0">
        <dgm:presLayoutVars>
          <dgm:animLvl val="lvl"/>
          <dgm:resizeHandles val="exact"/>
        </dgm:presLayoutVars>
      </dgm:prSet>
      <dgm:spPr/>
    </dgm:pt>
    <dgm:pt modelId="{CAA470B1-896D-4E77-B609-36B5C58BD65A}" type="pres">
      <dgm:prSet presAssocID="{31861955-8B89-40FA-81F8-002667C8C44A}" presName="parentText" presStyleLbl="node1" presStyleIdx="0" presStyleCnt="2">
        <dgm:presLayoutVars>
          <dgm:chMax val="0"/>
          <dgm:bulletEnabled val="1"/>
        </dgm:presLayoutVars>
      </dgm:prSet>
      <dgm:spPr/>
    </dgm:pt>
    <dgm:pt modelId="{2DE83703-EA5D-481C-A269-9FB62C152238}" type="pres">
      <dgm:prSet presAssocID="{A702F675-A0F4-4472-B3A1-DE45A1EEC33A}" presName="spacer" presStyleCnt="0"/>
      <dgm:spPr/>
    </dgm:pt>
    <dgm:pt modelId="{5A2778EC-C63A-4A01-B791-540D1B2B5B73}" type="pres">
      <dgm:prSet presAssocID="{4CEC7FD6-3FDF-44D2-BD12-73AC813EF1C6}" presName="parentText" presStyleLbl="node1" presStyleIdx="1" presStyleCnt="2">
        <dgm:presLayoutVars>
          <dgm:chMax val="0"/>
          <dgm:bulletEnabled val="1"/>
        </dgm:presLayoutVars>
      </dgm:prSet>
      <dgm:spPr/>
    </dgm:pt>
    <dgm:pt modelId="{DE718CBB-933E-4B9C-86C0-7633355DF251}" type="pres">
      <dgm:prSet presAssocID="{4CEC7FD6-3FDF-44D2-BD12-73AC813EF1C6}" presName="childText" presStyleLbl="revTx" presStyleIdx="0" presStyleCnt="1">
        <dgm:presLayoutVars>
          <dgm:bulletEnabled val="1"/>
        </dgm:presLayoutVars>
      </dgm:prSet>
      <dgm:spPr/>
    </dgm:pt>
  </dgm:ptLst>
  <dgm:cxnLst>
    <dgm:cxn modelId="{38DDA300-C860-4537-A606-103BDDBBBEE4}" type="presOf" srcId="{3DC23BED-371C-4158-BF6D-F221A8AE5797}" destId="{DE718CBB-933E-4B9C-86C0-7633355DF251}" srcOrd="0" destOrd="9" presId="urn:microsoft.com/office/officeart/2005/8/layout/vList2"/>
    <dgm:cxn modelId="{D3981704-ECE0-4A5B-9BC3-CBDC9300738D}" type="presOf" srcId="{3E7BB7E1-A83C-4E54-AAC1-F76C2F154135}" destId="{DE718CBB-933E-4B9C-86C0-7633355DF251}" srcOrd="0" destOrd="5" presId="urn:microsoft.com/office/officeart/2005/8/layout/vList2"/>
    <dgm:cxn modelId="{9A3E4E0E-B213-4E60-97B7-DC5AB57F7CEF}" type="presOf" srcId="{BCD0A683-1BA0-4C67-B558-43D11AEF3E7E}" destId="{DE718CBB-933E-4B9C-86C0-7633355DF251}" srcOrd="0" destOrd="14" presId="urn:microsoft.com/office/officeart/2005/8/layout/vList2"/>
    <dgm:cxn modelId="{F2900521-AFCD-46BD-BE4A-8BAC41967BC4}" srcId="{4CEC7FD6-3FDF-44D2-BD12-73AC813EF1C6}" destId="{BC5511DF-1FEC-49BB-A115-4AEC10B80B27}" srcOrd="4" destOrd="0" parTransId="{00AF3E20-AD24-47FB-A32A-40DBFB4EF910}" sibTransId="{798CCCBE-F960-4C28-9D5B-6DB5F65AF113}"/>
    <dgm:cxn modelId="{2D362B22-CA7F-4294-8047-F4F3C17AFDC6}" srcId="{4AB82199-6545-4DF1-BE67-3C1155284526}" destId="{4CEC7FD6-3FDF-44D2-BD12-73AC813EF1C6}" srcOrd="1" destOrd="0" parTransId="{1A024C30-B171-4A28-B73A-C3A7FFF2ECF6}" sibTransId="{5C598321-13AC-4023-8723-F23E37FF6F04}"/>
    <dgm:cxn modelId="{4FBF5422-7007-41BA-9B8A-B5EA14D2C78B}" type="presOf" srcId="{ABB0A75A-83A2-4618-A6B2-34DB51311BAD}" destId="{DE718CBB-933E-4B9C-86C0-7633355DF251}" srcOrd="0" destOrd="8" presId="urn:microsoft.com/office/officeart/2005/8/layout/vList2"/>
    <dgm:cxn modelId="{79A60B2B-F53D-4C1C-B5D0-87947989F4D9}" type="presOf" srcId="{31861955-8B89-40FA-81F8-002667C8C44A}" destId="{CAA470B1-896D-4E77-B609-36B5C58BD65A}" srcOrd="0" destOrd="0" presId="urn:microsoft.com/office/officeart/2005/8/layout/vList2"/>
    <dgm:cxn modelId="{8E732041-07DF-4B35-8C6C-C03BDB947D4C}" type="presOf" srcId="{759E3AEE-0461-47B0-BE07-3E38CABCED14}" destId="{DE718CBB-933E-4B9C-86C0-7633355DF251}" srcOrd="0" destOrd="16" presId="urn:microsoft.com/office/officeart/2005/8/layout/vList2"/>
    <dgm:cxn modelId="{DE12D842-595E-4CC0-9775-4A258433F571}" srcId="{4CEC7FD6-3FDF-44D2-BD12-73AC813EF1C6}" destId="{F034730E-ED9F-4E60-BF49-FCD9471C1429}" srcOrd="6" destOrd="0" parTransId="{E648466B-7B7A-4D01-A48F-D08F371BCF25}" sibTransId="{CC307F14-7EA1-4808-9820-13E06E483A87}"/>
    <dgm:cxn modelId="{2D89C363-FEA0-4F88-91F0-B898C9113303}" type="presOf" srcId="{D11B2A8A-8588-417E-838E-1CD4C52D029F}" destId="{DE718CBB-933E-4B9C-86C0-7633355DF251}" srcOrd="0" destOrd="7" presId="urn:microsoft.com/office/officeart/2005/8/layout/vList2"/>
    <dgm:cxn modelId="{8FF3BB44-D4BD-4A9C-8A0C-5E600B148C29}" srcId="{4CEC7FD6-3FDF-44D2-BD12-73AC813EF1C6}" destId="{9E270980-2B10-4CB3-9FE6-1ED64B6D6970}" srcOrd="7" destOrd="0" parTransId="{73D954B0-7023-4F26-A8C5-05203926377A}" sibTransId="{FE721CED-E4A9-4AC1-AE88-2CCAE3C5DD76}"/>
    <dgm:cxn modelId="{D56DF348-AF23-4DFC-9D6D-83D18DB8AD0D}" type="presOf" srcId="{9A6FD485-52A8-49D6-8556-002054DD0440}" destId="{DE718CBB-933E-4B9C-86C0-7633355DF251}" srcOrd="0" destOrd="13" presId="urn:microsoft.com/office/officeart/2005/8/layout/vList2"/>
    <dgm:cxn modelId="{6A1B7269-A3C3-4E55-9A52-FE4F02E9BC40}" srcId="{F034730E-ED9F-4E60-BF49-FCD9471C1429}" destId="{9A6FD485-52A8-49D6-8556-002054DD0440}" srcOrd="6" destOrd="0" parTransId="{03734D1F-1491-42B3-8F4D-8427FB86674B}" sibTransId="{B0857794-E359-4BC3-A9C3-0CED854979D5}"/>
    <dgm:cxn modelId="{2E1E234D-48E2-4E34-8D7B-3FA9FD3B755E}" srcId="{4CEC7FD6-3FDF-44D2-BD12-73AC813EF1C6}" destId="{B2CD216C-F453-41D3-9EE7-4DFF551C59FC}" srcOrd="1" destOrd="0" parTransId="{7DD4A271-AD6B-4B14-AC48-FFF20860BAB4}" sibTransId="{770ED9CF-B489-43D3-89B1-FA21B5693599}"/>
    <dgm:cxn modelId="{E26C916D-0325-4B73-B11A-F1CF5A4B59D0}" type="presOf" srcId="{85D1DADD-84B3-4F56-B76C-AED5DEEB5571}" destId="{DE718CBB-933E-4B9C-86C0-7633355DF251}" srcOrd="0" destOrd="15" presId="urn:microsoft.com/office/officeart/2005/8/layout/vList2"/>
    <dgm:cxn modelId="{F918766E-1528-459F-8434-7F04DCDA969F}" srcId="{F034730E-ED9F-4E60-BF49-FCD9471C1429}" destId="{85D1DADD-84B3-4F56-B76C-AED5DEEB5571}" srcOrd="8" destOrd="0" parTransId="{10DD02AE-F792-423E-8A85-081EC0C9209A}" sibTransId="{50975826-C95D-416B-B6F4-EC3AF6F184A4}"/>
    <dgm:cxn modelId="{59B4C756-4D14-4F9B-9033-AFA7DC5A0C58}" type="presOf" srcId="{E878E4D4-6120-4FD6-8FD4-24D2D3DB57FE}" destId="{DE718CBB-933E-4B9C-86C0-7633355DF251}" srcOrd="0" destOrd="0" presId="urn:microsoft.com/office/officeart/2005/8/layout/vList2"/>
    <dgm:cxn modelId="{A195E758-9726-47F7-9E3C-60FCDB9AD567}" type="presOf" srcId="{F034730E-ED9F-4E60-BF49-FCD9471C1429}" destId="{DE718CBB-933E-4B9C-86C0-7633355DF251}" srcOrd="0" destOrd="6" presId="urn:microsoft.com/office/officeart/2005/8/layout/vList2"/>
    <dgm:cxn modelId="{AE79E179-7DB3-4AB5-924C-9602F0D2F2EB}" srcId="{4AB82199-6545-4DF1-BE67-3C1155284526}" destId="{31861955-8B89-40FA-81F8-002667C8C44A}" srcOrd="0" destOrd="0" parTransId="{CFFBE0E1-CD0F-426F-BA57-BA19ECA768A6}" sibTransId="{A702F675-A0F4-4472-B3A1-DE45A1EEC33A}"/>
    <dgm:cxn modelId="{A55C867D-77A5-410D-96AE-61261F5CB76D}" type="presOf" srcId="{4A858B03-8086-4AA1-9449-75234C957B90}" destId="{DE718CBB-933E-4B9C-86C0-7633355DF251}" srcOrd="0" destOrd="3" presId="urn:microsoft.com/office/officeart/2005/8/layout/vList2"/>
    <dgm:cxn modelId="{EE54F67E-6FB0-4EB2-AC77-DDEB991BF3FB}" type="presOf" srcId="{E1392316-14A0-45C0-83A8-C0B6FD5B086D}" destId="{DE718CBB-933E-4B9C-86C0-7633355DF251}" srcOrd="0" destOrd="10" presId="urn:microsoft.com/office/officeart/2005/8/layout/vList2"/>
    <dgm:cxn modelId="{5BD73B85-7D54-4D23-ABBA-F063E8ED8758}" srcId="{4CEC7FD6-3FDF-44D2-BD12-73AC813EF1C6}" destId="{17B2EF95-D9E4-40D3-A379-E87F93879688}" srcOrd="2" destOrd="0" parTransId="{D2351C31-E85A-4B63-8098-B9993DB93DD3}" sibTransId="{AD2C9670-D25F-478A-8B97-F1645BE96E47}"/>
    <dgm:cxn modelId="{56FAF18C-03F4-4EDD-AF98-F22D2A67FB3C}" type="presOf" srcId="{4CEC7FD6-3FDF-44D2-BD12-73AC813EF1C6}" destId="{5A2778EC-C63A-4A01-B791-540D1B2B5B73}" srcOrd="0" destOrd="0" presId="urn:microsoft.com/office/officeart/2005/8/layout/vList2"/>
    <dgm:cxn modelId="{9C9F358F-D3B7-48D7-8B18-B4255E0E9F1B}" type="presOf" srcId="{BC5511DF-1FEC-49BB-A115-4AEC10B80B27}" destId="{DE718CBB-933E-4B9C-86C0-7633355DF251}" srcOrd="0" destOrd="4" presId="urn:microsoft.com/office/officeart/2005/8/layout/vList2"/>
    <dgm:cxn modelId="{354D0492-84C3-4E2C-84D7-7EC527D5E97F}" type="presOf" srcId="{9E270980-2B10-4CB3-9FE6-1ED64B6D6970}" destId="{DE718CBB-933E-4B9C-86C0-7633355DF251}" srcOrd="0" destOrd="18" presId="urn:microsoft.com/office/officeart/2005/8/layout/vList2"/>
    <dgm:cxn modelId="{366CFB9A-A7D0-4F89-BC3A-C00C60DDDB12}" type="presOf" srcId="{B2CD216C-F453-41D3-9EE7-4DFF551C59FC}" destId="{DE718CBB-933E-4B9C-86C0-7633355DF251}" srcOrd="0" destOrd="1" presId="urn:microsoft.com/office/officeart/2005/8/layout/vList2"/>
    <dgm:cxn modelId="{9A3710A9-52F0-469B-A13B-C3A63501DDF4}" srcId="{F034730E-ED9F-4E60-BF49-FCD9471C1429}" destId="{BCD0A683-1BA0-4C67-B558-43D11AEF3E7E}" srcOrd="7" destOrd="0" parTransId="{EE5C37F0-5F57-4160-9BB5-712DF18EB9A7}" sibTransId="{A1423AEA-989E-4958-AED8-10A2AEAEE08E}"/>
    <dgm:cxn modelId="{A7D829A9-94AA-432D-AB40-053A3CBA611D}" srcId="{F034730E-ED9F-4E60-BF49-FCD9471C1429}" destId="{D11B2A8A-8588-417E-838E-1CD4C52D029F}" srcOrd="0" destOrd="0" parTransId="{24FF28E3-5002-425F-9361-01C597729853}" sibTransId="{D5750B8F-E2C4-4879-90A6-859FA36AE92E}"/>
    <dgm:cxn modelId="{044A0FB6-F516-44A5-9CD0-1D908BE2BC07}" srcId="{F034730E-ED9F-4E60-BF49-FCD9471C1429}" destId="{759E3AEE-0461-47B0-BE07-3E38CABCED14}" srcOrd="9" destOrd="0" parTransId="{CF9CCFC3-BA1B-4EAD-B957-55FC2F329AF1}" sibTransId="{36883C8A-E7E0-4CB1-B680-8772D80E7E29}"/>
    <dgm:cxn modelId="{F3C0BFC6-5A91-4885-879B-F7A2C6564599}" srcId="{F034730E-ED9F-4E60-BF49-FCD9471C1429}" destId="{FB5B98FC-A997-4101-BB45-1BD761969551}" srcOrd="4" destOrd="0" parTransId="{5C26DB50-FDE9-4FFF-81CE-D309D71BD695}" sibTransId="{B0F779F9-51DC-4B91-ABC4-E15EEBBFAB53}"/>
    <dgm:cxn modelId="{9462DECB-E5F6-4E6B-B5DD-A85E66C4BDE2}" type="presOf" srcId="{17B2EF95-D9E4-40D3-A379-E87F93879688}" destId="{DE718CBB-933E-4B9C-86C0-7633355DF251}" srcOrd="0" destOrd="2" presId="urn:microsoft.com/office/officeart/2005/8/layout/vList2"/>
    <dgm:cxn modelId="{987F1CD6-FB6B-4571-A4F3-A5FB5D7D102B}" srcId="{F034730E-ED9F-4E60-BF49-FCD9471C1429}" destId="{3DC23BED-371C-4158-BF6D-F221A8AE5797}" srcOrd="2" destOrd="0" parTransId="{F710257C-78A6-4873-A8D8-B2E57E858AD8}" sibTransId="{EDBCD84E-37ED-4589-8991-E6BF47C7B032}"/>
    <dgm:cxn modelId="{B4BD36D6-DEC6-4ED8-A5BF-1F0C41A44F93}" type="presOf" srcId="{6EB68F1F-2E1B-47BC-8207-B816131ACEA6}" destId="{DE718CBB-933E-4B9C-86C0-7633355DF251}" srcOrd="0" destOrd="17" presId="urn:microsoft.com/office/officeart/2005/8/layout/vList2"/>
    <dgm:cxn modelId="{895CB6D6-5CFC-42F5-A2F3-E5658CA14A48}" srcId="{F034730E-ED9F-4E60-BF49-FCD9471C1429}" destId="{6D4FB134-9585-49B3-B363-A0579EA0E046}" srcOrd="5" destOrd="0" parTransId="{1E13DE2A-8796-44F8-AB11-28E6FC5D5A3C}" sibTransId="{5DCFC414-C519-40D0-BBBF-67DC8D664D18}"/>
    <dgm:cxn modelId="{488A35D7-3708-4E43-88CE-AFA953C1D40E}" srcId="{F034730E-ED9F-4E60-BF49-FCD9471C1429}" destId="{E1392316-14A0-45C0-83A8-C0B6FD5B086D}" srcOrd="3" destOrd="0" parTransId="{92384A3A-8CF4-440A-8EBC-DED9C9A2A583}" sibTransId="{E950F973-55EF-4956-B2AB-D065760287F1}"/>
    <dgm:cxn modelId="{E965F5D9-D86A-4577-AF20-FAA3D62ADB50}" srcId="{4CEC7FD6-3FDF-44D2-BD12-73AC813EF1C6}" destId="{E878E4D4-6120-4FD6-8FD4-24D2D3DB57FE}" srcOrd="0" destOrd="0" parTransId="{28BF4949-836E-47F0-A16D-DA633BA9A42E}" sibTransId="{8989E174-1744-4C69-9C6B-4A4D36FB923F}"/>
    <dgm:cxn modelId="{2247A6DB-DDBB-4AD8-BEE8-FC6C74061FA2}" type="presOf" srcId="{FB5B98FC-A997-4101-BB45-1BD761969551}" destId="{DE718CBB-933E-4B9C-86C0-7633355DF251}" srcOrd="0" destOrd="11" presId="urn:microsoft.com/office/officeart/2005/8/layout/vList2"/>
    <dgm:cxn modelId="{10FC94E0-1303-4D11-A692-28075F2BF967}" type="presOf" srcId="{4AB82199-6545-4DF1-BE67-3C1155284526}" destId="{D447B155-5D44-4D69-9BE8-1CFBF945BA69}" srcOrd="0" destOrd="0" presId="urn:microsoft.com/office/officeart/2005/8/layout/vList2"/>
    <dgm:cxn modelId="{6AC7F3E8-1497-4F39-855D-C28870CAAD27}" srcId="{4CEC7FD6-3FDF-44D2-BD12-73AC813EF1C6}" destId="{4A858B03-8086-4AA1-9449-75234C957B90}" srcOrd="3" destOrd="0" parTransId="{F2E55D2F-708F-4462-9BC8-B89661E52048}" sibTransId="{C98FF2C0-F6AD-4313-AAC1-CEDA11FB1520}"/>
    <dgm:cxn modelId="{53D18EEA-1011-4147-8625-CC4649089E1D}" srcId="{F034730E-ED9F-4E60-BF49-FCD9471C1429}" destId="{ABB0A75A-83A2-4618-A6B2-34DB51311BAD}" srcOrd="1" destOrd="0" parTransId="{068EC60E-EB2F-47F4-9DE4-F9E84D546350}" sibTransId="{CD07EEF9-22B7-4809-92F2-3D319F134FC3}"/>
    <dgm:cxn modelId="{DDB4E7EA-0730-440B-AAD8-AD1DF7383A68}" srcId="{4CEC7FD6-3FDF-44D2-BD12-73AC813EF1C6}" destId="{3E7BB7E1-A83C-4E54-AAC1-F76C2F154135}" srcOrd="5" destOrd="0" parTransId="{64006DBF-9E3D-451D-A138-FF57E0B40A6A}" sibTransId="{23C71352-8991-435A-ADD1-775DE17EF069}"/>
    <dgm:cxn modelId="{CB8244F2-890C-4BE8-A16F-E8619DD41BAC}" srcId="{F034730E-ED9F-4E60-BF49-FCD9471C1429}" destId="{6EB68F1F-2E1B-47BC-8207-B816131ACEA6}" srcOrd="10" destOrd="0" parTransId="{6F552FFA-4E9D-4F2C-B0C3-5EB9E8F3008B}" sibTransId="{245D3B9F-BB5F-47B7-9B23-7B77C80890E6}"/>
    <dgm:cxn modelId="{84F172FE-3695-4AF5-A83A-186A6BDC28BF}" type="presOf" srcId="{6D4FB134-9585-49B3-B363-A0579EA0E046}" destId="{DE718CBB-933E-4B9C-86C0-7633355DF251}" srcOrd="0" destOrd="12" presId="urn:microsoft.com/office/officeart/2005/8/layout/vList2"/>
    <dgm:cxn modelId="{265C0784-3AB7-4C2C-9406-54A783ED37F8}" type="presParOf" srcId="{D447B155-5D44-4D69-9BE8-1CFBF945BA69}" destId="{CAA470B1-896D-4E77-B609-36B5C58BD65A}" srcOrd="0" destOrd="0" presId="urn:microsoft.com/office/officeart/2005/8/layout/vList2"/>
    <dgm:cxn modelId="{7DAC801C-905D-4336-AB7B-0C8A39FD0CBF}" type="presParOf" srcId="{D447B155-5D44-4D69-9BE8-1CFBF945BA69}" destId="{2DE83703-EA5D-481C-A269-9FB62C152238}" srcOrd="1" destOrd="0" presId="urn:microsoft.com/office/officeart/2005/8/layout/vList2"/>
    <dgm:cxn modelId="{6907A65D-88AA-4DD4-9819-164141B20BCE}" type="presParOf" srcId="{D447B155-5D44-4D69-9BE8-1CFBF945BA69}" destId="{5A2778EC-C63A-4A01-B791-540D1B2B5B73}" srcOrd="2" destOrd="0" presId="urn:microsoft.com/office/officeart/2005/8/layout/vList2"/>
    <dgm:cxn modelId="{7CDA2644-EABB-4836-9AAE-30A2F9F31C05}" type="presParOf" srcId="{D447B155-5D44-4D69-9BE8-1CFBF945BA69}" destId="{DE718CBB-933E-4B9C-86C0-7633355DF25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74F247-E1DC-4995-8D5C-C5DAFB44704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7092A95-93CC-4652-BFCE-27F91C9A978A}">
      <dgm:prSet custT="1"/>
      <dgm:spPr/>
      <dgm:t>
        <a:bodyPr/>
        <a:lstStyle/>
        <a:p>
          <a:r>
            <a:rPr lang="en-US" sz="1800" b="1" i="0"/>
            <a:t>PERATURAN MARITIM </a:t>
          </a:r>
          <a:r>
            <a:rPr lang="en-US" sz="1200" b="1" i="0"/>
            <a:t>ADALAH SEPERANGKAT PERATURAN DAN STANDAR INTERNASIONAL YANG DITETAPKAN UNTUK MENGATUR BERBAGAI ASPEK KESELAMATAN DAN KEAMANAN DI LAUT SERTA PERLINDUNGAN LINGKUNGAN MARITIM. TUJUAN UTAMA DARI PERATURAN MARITIM ADALAH UNTUK MEMASTIKAN BAHWA PELAYARAN DI LAUT DILAKUKAN DENGAN AMAN, EFISIEN, DAN BERKELANJUTAN. </a:t>
          </a:r>
        </a:p>
        <a:p>
          <a:r>
            <a:rPr lang="en-US" sz="1200" b="1" i="0"/>
            <a:t>BEBERAPA PERATURAN MARITIM YANG PALING PENTING DAN BERPENGARUH ADALAH SEBAGAI BERIKUT:</a:t>
          </a:r>
          <a:endParaRPr lang="en-US" sz="1200" b="1" dirty="0"/>
        </a:p>
      </dgm:t>
    </dgm:pt>
    <dgm:pt modelId="{2617A5CF-36A2-4437-A72A-2A1DE00759F4}" type="parTrans" cxnId="{14EE6A5C-90FB-4C5A-B8B5-03FB43F5343D}">
      <dgm:prSet/>
      <dgm:spPr/>
      <dgm:t>
        <a:bodyPr/>
        <a:lstStyle/>
        <a:p>
          <a:endParaRPr lang="en-US" b="1"/>
        </a:p>
      </dgm:t>
    </dgm:pt>
    <dgm:pt modelId="{6BA6E258-7656-469D-B3C3-115A3B0F8514}" type="sibTrans" cxnId="{14EE6A5C-90FB-4C5A-B8B5-03FB43F5343D}">
      <dgm:prSet/>
      <dgm:spPr/>
      <dgm:t>
        <a:bodyPr/>
        <a:lstStyle/>
        <a:p>
          <a:endParaRPr lang="en-US" b="1"/>
        </a:p>
      </dgm:t>
    </dgm:pt>
    <dgm:pt modelId="{6F7B7A84-51F8-4634-A2BB-DD9531A46ECE}">
      <dgm:prSet custT="1"/>
      <dgm:spPr/>
      <dgm:t>
        <a:bodyPr/>
        <a:lstStyle/>
        <a:p>
          <a:r>
            <a:rPr lang="en-US" sz="1200" b="1" i="0" dirty="0"/>
            <a:t>SOLAS (International Convention for the Safety of Life at Sea): SOLAS </a:t>
          </a:r>
          <a:r>
            <a:rPr lang="en-US" sz="1200" b="1" i="0" dirty="0" err="1"/>
            <a:t>adalah</a:t>
          </a:r>
          <a:r>
            <a:rPr lang="en-US" sz="1200" b="1" i="0" dirty="0"/>
            <a:t> </a:t>
          </a:r>
          <a:r>
            <a:rPr lang="en-US" sz="1200" b="1" i="0" dirty="0" err="1"/>
            <a:t>perjanjian</a:t>
          </a:r>
          <a:r>
            <a:rPr lang="en-US" sz="1200" b="1" i="0" dirty="0"/>
            <a:t> </a:t>
          </a:r>
          <a:r>
            <a:rPr lang="en-US" sz="1200" b="1" i="0" dirty="0" err="1"/>
            <a:t>internasional</a:t>
          </a:r>
          <a:r>
            <a:rPr lang="en-US" sz="1200" b="1" i="0" dirty="0"/>
            <a:t> yang </a:t>
          </a:r>
          <a:r>
            <a:rPr lang="en-US" sz="1200" b="1" i="0" dirty="0" err="1"/>
            <a:t>mengatur</a:t>
          </a:r>
          <a:r>
            <a:rPr lang="en-US" sz="1200" b="1" i="0" dirty="0"/>
            <a:t> </a:t>
          </a:r>
          <a:r>
            <a:rPr lang="en-US" sz="1200" b="1" i="0" dirty="0" err="1"/>
            <a:t>standar</a:t>
          </a:r>
          <a:r>
            <a:rPr lang="en-US" sz="1200" b="1" i="0" dirty="0"/>
            <a:t> </a:t>
          </a:r>
          <a:r>
            <a:rPr lang="en-US" sz="1200" b="1" i="0" dirty="0" err="1"/>
            <a:t>keselamatan</a:t>
          </a:r>
          <a:r>
            <a:rPr lang="en-US" sz="1200" b="1" i="0" dirty="0"/>
            <a:t> </a:t>
          </a:r>
          <a:r>
            <a:rPr lang="en-US" sz="1200" b="1" i="0" dirty="0" err="1"/>
            <a:t>kapal</a:t>
          </a:r>
          <a:r>
            <a:rPr lang="en-US" sz="1200" b="1" i="0" dirty="0"/>
            <a:t>, </a:t>
          </a:r>
          <a:r>
            <a:rPr lang="en-US" sz="1200" b="1" i="0" dirty="0" err="1"/>
            <a:t>peralatan</a:t>
          </a:r>
          <a:r>
            <a:rPr lang="en-US" sz="1200" b="1" i="0" dirty="0"/>
            <a:t> </a:t>
          </a:r>
          <a:r>
            <a:rPr lang="en-US" sz="1200" b="1" i="0" dirty="0" err="1"/>
            <a:t>penyelamatan</a:t>
          </a:r>
          <a:r>
            <a:rPr lang="en-US" sz="1200" b="1" i="0" dirty="0"/>
            <a:t>, dan </a:t>
          </a:r>
          <a:r>
            <a:rPr lang="en-US" sz="1200" b="1" i="0" dirty="0" err="1"/>
            <a:t>prosedur</a:t>
          </a:r>
          <a:r>
            <a:rPr lang="en-US" sz="1200" b="1" i="0" dirty="0"/>
            <a:t> </a:t>
          </a:r>
          <a:r>
            <a:rPr lang="en-US" sz="1200" b="1" i="0" dirty="0" err="1"/>
            <a:t>untuk</a:t>
          </a:r>
          <a:r>
            <a:rPr lang="en-US" sz="1200" b="1" i="0" dirty="0"/>
            <a:t> </a:t>
          </a:r>
          <a:r>
            <a:rPr lang="en-US" sz="1200" b="1" i="0" dirty="0" err="1"/>
            <a:t>memastikan</a:t>
          </a:r>
          <a:r>
            <a:rPr lang="en-US" sz="1200" b="1" i="0" dirty="0"/>
            <a:t> </a:t>
          </a:r>
          <a:r>
            <a:rPr lang="en-US" sz="1200" b="1" i="0" dirty="0" err="1"/>
            <a:t>keselamatan</a:t>
          </a:r>
          <a:r>
            <a:rPr lang="en-US" sz="1200" b="1" i="0" dirty="0"/>
            <a:t> </a:t>
          </a:r>
          <a:r>
            <a:rPr lang="en-US" sz="1200" b="1" i="0" dirty="0" err="1"/>
            <a:t>awak</a:t>
          </a:r>
          <a:r>
            <a:rPr lang="en-US" sz="1200" b="1" i="0" dirty="0"/>
            <a:t> </a:t>
          </a:r>
          <a:r>
            <a:rPr lang="en-US" sz="1200" b="1" i="0" dirty="0" err="1"/>
            <a:t>kapal</a:t>
          </a:r>
          <a:r>
            <a:rPr lang="en-US" sz="1200" b="1" i="0" dirty="0"/>
            <a:t> dan </a:t>
          </a:r>
          <a:r>
            <a:rPr lang="en-US" sz="1200" b="1" i="0" dirty="0" err="1"/>
            <a:t>penumpang</a:t>
          </a:r>
          <a:r>
            <a:rPr lang="en-US" sz="1200" b="1" i="0" dirty="0"/>
            <a:t> di </a:t>
          </a:r>
          <a:r>
            <a:rPr lang="en-US" sz="1200" b="1" i="0" dirty="0" err="1"/>
            <a:t>laut</a:t>
          </a:r>
          <a:r>
            <a:rPr lang="en-US" sz="1200" b="1" i="0" dirty="0"/>
            <a:t>. </a:t>
          </a:r>
          <a:r>
            <a:rPr lang="en-US" sz="1200" b="1" i="0" dirty="0" err="1"/>
            <a:t>Konvensi</a:t>
          </a:r>
          <a:r>
            <a:rPr lang="en-US" sz="1200" b="1" i="0" dirty="0"/>
            <a:t> ini </a:t>
          </a:r>
          <a:r>
            <a:rPr lang="en-US" sz="1200" b="1" i="0" dirty="0" err="1"/>
            <a:t>diadopsi</a:t>
          </a:r>
          <a:r>
            <a:rPr lang="en-US" sz="1200" b="1" i="0" dirty="0"/>
            <a:t> </a:t>
          </a:r>
          <a:r>
            <a:rPr lang="en-US" sz="1200" b="1" i="0" dirty="0" err="1"/>
            <a:t>pertama</a:t>
          </a:r>
          <a:r>
            <a:rPr lang="en-US" sz="1200" b="1" i="0" dirty="0"/>
            <a:t> kali pada </a:t>
          </a:r>
          <a:r>
            <a:rPr lang="en-US" sz="1200" b="1" i="0" dirty="0" err="1"/>
            <a:t>tahun</a:t>
          </a:r>
          <a:r>
            <a:rPr lang="en-US" sz="1200" b="1" i="0" dirty="0"/>
            <a:t> 1914 dan </a:t>
          </a:r>
          <a:r>
            <a:rPr lang="en-US" sz="1200" b="1" i="0" dirty="0" err="1"/>
            <a:t>telah</a:t>
          </a:r>
          <a:r>
            <a:rPr lang="en-US" sz="1200" b="1" i="0" dirty="0"/>
            <a:t> </a:t>
          </a:r>
          <a:r>
            <a:rPr lang="en-US" sz="1200" b="1" i="0" dirty="0" err="1"/>
            <a:t>mengalami</a:t>
          </a:r>
          <a:r>
            <a:rPr lang="en-US" sz="1200" b="1" i="0" dirty="0"/>
            <a:t> </a:t>
          </a:r>
          <a:r>
            <a:rPr lang="en-US" sz="1200" b="1" i="0" dirty="0" err="1"/>
            <a:t>beberapa</a:t>
          </a:r>
          <a:r>
            <a:rPr lang="en-US" sz="1200" b="1" i="0" dirty="0"/>
            <a:t> </a:t>
          </a:r>
          <a:r>
            <a:rPr lang="en-US" sz="1200" b="1" i="0" dirty="0" err="1"/>
            <a:t>revisi</a:t>
          </a:r>
          <a:r>
            <a:rPr lang="en-US" sz="1200" b="1" i="0" dirty="0"/>
            <a:t> </a:t>
          </a:r>
          <a:r>
            <a:rPr lang="en-US" sz="1200" b="1" i="0" dirty="0" err="1"/>
            <a:t>sejak</a:t>
          </a:r>
          <a:r>
            <a:rPr lang="en-US" sz="1200" b="1" i="0" dirty="0"/>
            <a:t> </a:t>
          </a:r>
          <a:r>
            <a:rPr lang="en-US" sz="1200" b="1" i="0" dirty="0" err="1"/>
            <a:t>saat</a:t>
          </a:r>
          <a:r>
            <a:rPr lang="en-US" sz="1200" b="1" i="0" dirty="0"/>
            <a:t> </a:t>
          </a:r>
          <a:r>
            <a:rPr lang="en-US" sz="1200" b="1" i="0" dirty="0" err="1"/>
            <a:t>itu</a:t>
          </a:r>
          <a:r>
            <a:rPr lang="en-US" sz="1200" b="1" i="0" dirty="0"/>
            <a:t>.</a:t>
          </a:r>
          <a:endParaRPr lang="en-US" sz="1200" b="1" dirty="0"/>
        </a:p>
      </dgm:t>
    </dgm:pt>
    <dgm:pt modelId="{8D1B0EF5-746C-40B4-B751-5804DC38BA0C}" type="parTrans" cxnId="{2601A54B-3707-4CAE-909C-3FAC0E2FB363}">
      <dgm:prSet/>
      <dgm:spPr/>
      <dgm:t>
        <a:bodyPr/>
        <a:lstStyle/>
        <a:p>
          <a:endParaRPr lang="en-US" b="1"/>
        </a:p>
      </dgm:t>
    </dgm:pt>
    <dgm:pt modelId="{37589E9A-76D6-4B15-B82D-35C842F53630}" type="sibTrans" cxnId="{2601A54B-3707-4CAE-909C-3FAC0E2FB363}">
      <dgm:prSet/>
      <dgm:spPr/>
      <dgm:t>
        <a:bodyPr/>
        <a:lstStyle/>
        <a:p>
          <a:endParaRPr lang="en-US" b="1"/>
        </a:p>
      </dgm:t>
    </dgm:pt>
    <dgm:pt modelId="{6279DC00-BE43-4316-ADBB-3DF7CF29CF63}">
      <dgm:prSet custT="1"/>
      <dgm:spPr/>
      <dgm:t>
        <a:bodyPr/>
        <a:lstStyle/>
        <a:p>
          <a:r>
            <a:rPr lang="en-US" sz="1200" b="1" i="0" dirty="0"/>
            <a:t>MARPOL (International Convention for the Prevention of Pollution from Ships): MARPOL </a:t>
          </a:r>
          <a:r>
            <a:rPr lang="en-US" sz="1200" b="1" i="0" dirty="0" err="1"/>
            <a:t>adalah</a:t>
          </a:r>
          <a:r>
            <a:rPr lang="en-US" sz="1200" b="1" i="0" dirty="0"/>
            <a:t> </a:t>
          </a:r>
          <a:r>
            <a:rPr lang="en-US" sz="1200" b="1" i="0" dirty="0" err="1"/>
            <a:t>perjanjian</a:t>
          </a:r>
          <a:r>
            <a:rPr lang="en-US" sz="1200" b="1" i="0" dirty="0"/>
            <a:t> </a:t>
          </a:r>
          <a:r>
            <a:rPr lang="en-US" sz="1200" b="1" i="0" dirty="0" err="1"/>
            <a:t>internasional</a:t>
          </a:r>
          <a:r>
            <a:rPr lang="en-US" sz="1200" b="1" i="0" dirty="0"/>
            <a:t> yang </a:t>
          </a:r>
          <a:r>
            <a:rPr lang="en-US" sz="1200" b="1" i="0" dirty="0" err="1"/>
            <a:t>bertujuan</a:t>
          </a:r>
          <a:r>
            <a:rPr lang="en-US" sz="1200" b="1" i="0" dirty="0"/>
            <a:t> </a:t>
          </a:r>
          <a:r>
            <a:rPr lang="en-US" sz="1200" b="1" i="0" dirty="0" err="1"/>
            <a:t>untuk</a:t>
          </a:r>
          <a:r>
            <a:rPr lang="en-US" sz="1200" b="1" i="0" dirty="0"/>
            <a:t> </a:t>
          </a:r>
          <a:r>
            <a:rPr lang="en-US" sz="1200" b="1" i="0" dirty="0" err="1"/>
            <a:t>mencegah</a:t>
          </a:r>
          <a:r>
            <a:rPr lang="en-US" sz="1200" b="1" i="0" dirty="0"/>
            <a:t> </a:t>
          </a:r>
          <a:r>
            <a:rPr lang="en-US" sz="1200" b="1" i="0" dirty="0" err="1"/>
            <a:t>polusi</a:t>
          </a:r>
          <a:r>
            <a:rPr lang="en-US" sz="1200" b="1" i="0" dirty="0"/>
            <a:t> </a:t>
          </a:r>
          <a:r>
            <a:rPr lang="en-US" sz="1200" b="1" i="0" dirty="0" err="1"/>
            <a:t>laut</a:t>
          </a:r>
          <a:r>
            <a:rPr lang="en-US" sz="1200" b="1" i="0" dirty="0"/>
            <a:t> oleh </a:t>
          </a:r>
          <a:r>
            <a:rPr lang="en-US" sz="1200" b="1" i="0" dirty="0" err="1"/>
            <a:t>kapal-kapal</a:t>
          </a:r>
          <a:r>
            <a:rPr lang="en-US" sz="1200" b="1" i="0" dirty="0"/>
            <a:t>. Ini </a:t>
          </a:r>
          <a:r>
            <a:rPr lang="en-US" sz="1200" b="1" i="0" dirty="0" err="1"/>
            <a:t>mencakup</a:t>
          </a:r>
          <a:r>
            <a:rPr lang="en-US" sz="1200" b="1" i="0" dirty="0"/>
            <a:t> </a:t>
          </a:r>
          <a:r>
            <a:rPr lang="en-US" sz="1200" b="1" i="0" dirty="0" err="1"/>
            <a:t>standar</a:t>
          </a:r>
          <a:r>
            <a:rPr lang="en-US" sz="1200" b="1" i="0" dirty="0"/>
            <a:t> </a:t>
          </a:r>
          <a:r>
            <a:rPr lang="en-US" sz="1200" b="1" i="0" dirty="0" err="1"/>
            <a:t>pengendalian</a:t>
          </a:r>
          <a:r>
            <a:rPr lang="en-US" sz="1200" b="1" i="0" dirty="0"/>
            <a:t> </a:t>
          </a:r>
          <a:r>
            <a:rPr lang="en-US" sz="1200" b="1" i="0" dirty="0" err="1"/>
            <a:t>polusi</a:t>
          </a:r>
          <a:r>
            <a:rPr lang="en-US" sz="1200" b="1" i="0" dirty="0"/>
            <a:t> </a:t>
          </a:r>
          <a:r>
            <a:rPr lang="en-US" sz="1200" b="1" i="0" dirty="0" err="1"/>
            <a:t>dari</a:t>
          </a:r>
          <a:r>
            <a:rPr lang="en-US" sz="1200" b="1" i="0" dirty="0"/>
            <a:t> </a:t>
          </a:r>
          <a:r>
            <a:rPr lang="en-US" sz="1200" b="1" i="0" dirty="0" err="1"/>
            <a:t>berbagai</a:t>
          </a:r>
          <a:r>
            <a:rPr lang="en-US" sz="1200" b="1" i="0" dirty="0"/>
            <a:t> </a:t>
          </a:r>
          <a:r>
            <a:rPr lang="en-US" sz="1200" b="1" i="0" dirty="0" err="1"/>
            <a:t>sumber</a:t>
          </a:r>
          <a:r>
            <a:rPr lang="en-US" sz="1200" b="1" i="0" dirty="0"/>
            <a:t>, </a:t>
          </a:r>
          <a:r>
            <a:rPr lang="en-US" sz="1200" b="1" i="0" dirty="0" err="1"/>
            <a:t>termasuk</a:t>
          </a:r>
          <a:r>
            <a:rPr lang="en-US" sz="1200" b="1" i="0" dirty="0"/>
            <a:t> </a:t>
          </a:r>
          <a:r>
            <a:rPr lang="en-US" sz="1200" b="1" i="0" dirty="0" err="1"/>
            <a:t>limbah</a:t>
          </a:r>
          <a:r>
            <a:rPr lang="en-US" sz="1200" b="1" i="0" dirty="0"/>
            <a:t> </a:t>
          </a:r>
          <a:r>
            <a:rPr lang="en-US" sz="1200" b="1" i="0" dirty="0" err="1"/>
            <a:t>minyak</a:t>
          </a:r>
          <a:r>
            <a:rPr lang="en-US" sz="1200" b="1" i="0" dirty="0"/>
            <a:t>, </a:t>
          </a:r>
          <a:r>
            <a:rPr lang="en-US" sz="1200" b="1" i="0" dirty="0" err="1"/>
            <a:t>limbah</a:t>
          </a:r>
          <a:r>
            <a:rPr lang="en-US" sz="1200" b="1" i="0" dirty="0"/>
            <a:t> </a:t>
          </a:r>
          <a:r>
            <a:rPr lang="en-US" sz="1200" b="1" i="0" dirty="0" err="1"/>
            <a:t>kimia</a:t>
          </a:r>
          <a:r>
            <a:rPr lang="en-US" sz="1200" b="1" i="0" dirty="0"/>
            <a:t> </a:t>
          </a:r>
          <a:r>
            <a:rPr lang="en-US" sz="1200" b="1" i="0" dirty="0" err="1"/>
            <a:t>berbahaya</a:t>
          </a:r>
          <a:r>
            <a:rPr lang="en-US" sz="1200" b="1" i="0" dirty="0"/>
            <a:t>, </a:t>
          </a:r>
          <a:r>
            <a:rPr lang="en-US" sz="1200" b="1" i="0" dirty="0" err="1"/>
            <a:t>limbah</a:t>
          </a:r>
          <a:r>
            <a:rPr lang="en-US" sz="1200" b="1" i="0" dirty="0"/>
            <a:t> air </a:t>
          </a:r>
          <a:r>
            <a:rPr lang="en-US" sz="1200" b="1" i="0" dirty="0" err="1"/>
            <a:t>kotor</a:t>
          </a:r>
          <a:r>
            <a:rPr lang="en-US" sz="1200" b="1" i="0" dirty="0"/>
            <a:t>, dan </a:t>
          </a:r>
          <a:r>
            <a:rPr lang="en-US" sz="1200" b="1" i="0" dirty="0" err="1"/>
            <a:t>lainnya</a:t>
          </a:r>
          <a:r>
            <a:rPr lang="en-US" sz="1200" b="1" i="0" dirty="0"/>
            <a:t>.</a:t>
          </a:r>
          <a:endParaRPr lang="en-US" sz="1200" b="1" dirty="0"/>
        </a:p>
      </dgm:t>
    </dgm:pt>
    <dgm:pt modelId="{CFB040D8-CA2C-4518-AFC1-6B44B82D4AFB}" type="parTrans" cxnId="{13235537-076E-4DC6-829A-25999716DBE5}">
      <dgm:prSet/>
      <dgm:spPr/>
      <dgm:t>
        <a:bodyPr/>
        <a:lstStyle/>
        <a:p>
          <a:endParaRPr lang="en-US" b="1"/>
        </a:p>
      </dgm:t>
    </dgm:pt>
    <dgm:pt modelId="{C52066FA-49D2-47D9-A7DC-A2603D325243}" type="sibTrans" cxnId="{13235537-076E-4DC6-829A-25999716DBE5}">
      <dgm:prSet/>
      <dgm:spPr/>
      <dgm:t>
        <a:bodyPr/>
        <a:lstStyle/>
        <a:p>
          <a:endParaRPr lang="en-US" b="1"/>
        </a:p>
      </dgm:t>
    </dgm:pt>
    <dgm:pt modelId="{FE7F6687-963F-42C0-8E09-D9C6492FF8F1}">
      <dgm:prSet custT="1"/>
      <dgm:spPr/>
      <dgm:t>
        <a:bodyPr/>
        <a:lstStyle/>
        <a:p>
          <a:r>
            <a:rPr lang="en-US" sz="1200" b="1" i="0" dirty="0"/>
            <a:t>STCW (International Convention on Standards of Training, Certification and Watchkeeping for Seafarers): STCW </a:t>
          </a:r>
          <a:r>
            <a:rPr lang="en-US" sz="1200" b="1" i="0" dirty="0" err="1"/>
            <a:t>adalah</a:t>
          </a:r>
          <a:r>
            <a:rPr lang="en-US" sz="1200" b="1" i="0" dirty="0"/>
            <a:t> </a:t>
          </a:r>
          <a:r>
            <a:rPr lang="en-US" sz="1200" b="1" i="0" dirty="0" err="1"/>
            <a:t>konvensi</a:t>
          </a:r>
          <a:r>
            <a:rPr lang="en-US" sz="1200" b="1" i="0" dirty="0"/>
            <a:t> yang </a:t>
          </a:r>
          <a:r>
            <a:rPr lang="en-US" sz="1200" b="1" i="0" dirty="0" err="1"/>
            <a:t>mengatur</a:t>
          </a:r>
          <a:r>
            <a:rPr lang="en-US" sz="1200" b="1" i="0" dirty="0"/>
            <a:t> </a:t>
          </a:r>
          <a:r>
            <a:rPr lang="en-US" sz="1200" b="1" i="0" dirty="0" err="1"/>
            <a:t>standar</a:t>
          </a:r>
          <a:r>
            <a:rPr lang="en-US" sz="1200" b="1" i="0" dirty="0"/>
            <a:t> </a:t>
          </a:r>
          <a:r>
            <a:rPr lang="en-US" sz="1200" b="1" i="0" dirty="0" err="1"/>
            <a:t>pelatihan</a:t>
          </a:r>
          <a:r>
            <a:rPr lang="en-US" sz="1200" b="1" i="0" dirty="0"/>
            <a:t>, </a:t>
          </a:r>
          <a:r>
            <a:rPr lang="en-US" sz="1200" b="1" i="0" dirty="0" err="1"/>
            <a:t>sertifikasi</a:t>
          </a:r>
          <a:r>
            <a:rPr lang="en-US" sz="1200" b="1" i="0" dirty="0"/>
            <a:t>, dan </a:t>
          </a:r>
          <a:r>
            <a:rPr lang="en-US" sz="1200" b="1" i="0" dirty="0" err="1"/>
            <a:t>jagaan</a:t>
          </a:r>
          <a:r>
            <a:rPr lang="en-US" sz="1200" b="1" i="0" dirty="0"/>
            <a:t> </a:t>
          </a:r>
          <a:r>
            <a:rPr lang="en-US" sz="1200" b="1" i="0" dirty="0" err="1"/>
            <a:t>awak</a:t>
          </a:r>
          <a:r>
            <a:rPr lang="en-US" sz="1200" b="1" i="0" dirty="0"/>
            <a:t> </a:t>
          </a:r>
          <a:r>
            <a:rPr lang="en-US" sz="1200" b="1" i="0" dirty="0" err="1"/>
            <a:t>kapal</a:t>
          </a:r>
          <a:r>
            <a:rPr lang="en-US" sz="1200" b="1" i="0" dirty="0"/>
            <a:t>. </a:t>
          </a:r>
          <a:r>
            <a:rPr lang="en-US" sz="1200" b="1" i="0" dirty="0" err="1"/>
            <a:t>Tujuannya</a:t>
          </a:r>
          <a:r>
            <a:rPr lang="en-US" sz="1200" b="1" i="0" dirty="0"/>
            <a:t> </a:t>
          </a:r>
          <a:r>
            <a:rPr lang="en-US" sz="1200" b="1" i="0" dirty="0" err="1"/>
            <a:t>adalah</a:t>
          </a:r>
          <a:r>
            <a:rPr lang="en-US" sz="1200" b="1" i="0" dirty="0"/>
            <a:t> </a:t>
          </a:r>
          <a:r>
            <a:rPr lang="en-US" sz="1200" b="1" i="0" dirty="0" err="1"/>
            <a:t>untuk</a:t>
          </a:r>
          <a:r>
            <a:rPr lang="en-US" sz="1200" b="1" i="0" dirty="0"/>
            <a:t> </a:t>
          </a:r>
          <a:r>
            <a:rPr lang="en-US" sz="1200" b="1" i="0" dirty="0" err="1"/>
            <a:t>memastikan</a:t>
          </a:r>
          <a:r>
            <a:rPr lang="en-US" sz="1200" b="1" i="0" dirty="0"/>
            <a:t> </a:t>
          </a:r>
          <a:r>
            <a:rPr lang="en-US" sz="1200" b="1" i="0" dirty="0" err="1"/>
            <a:t>bahwa</a:t>
          </a:r>
          <a:r>
            <a:rPr lang="en-US" sz="1200" b="1" i="0" dirty="0"/>
            <a:t> </a:t>
          </a:r>
          <a:r>
            <a:rPr lang="en-US" sz="1200" b="1" i="0" dirty="0" err="1"/>
            <a:t>awak</a:t>
          </a:r>
          <a:r>
            <a:rPr lang="en-US" sz="1200" b="1" i="0" dirty="0"/>
            <a:t> </a:t>
          </a:r>
          <a:r>
            <a:rPr lang="en-US" sz="1200" b="1" i="0" dirty="0" err="1"/>
            <a:t>kapal</a:t>
          </a:r>
          <a:r>
            <a:rPr lang="en-US" sz="1200" b="1" i="0" dirty="0"/>
            <a:t> </a:t>
          </a:r>
          <a:r>
            <a:rPr lang="en-US" sz="1200" b="1" i="0" dirty="0" err="1"/>
            <a:t>memiliki</a:t>
          </a:r>
          <a:r>
            <a:rPr lang="en-US" sz="1200" b="1" i="0" dirty="0"/>
            <a:t> </a:t>
          </a:r>
          <a:r>
            <a:rPr lang="en-US" sz="1200" b="1" i="0" dirty="0" err="1"/>
            <a:t>pengetahuan</a:t>
          </a:r>
          <a:r>
            <a:rPr lang="en-US" sz="1200" b="1" i="0" dirty="0"/>
            <a:t> dan </a:t>
          </a:r>
          <a:r>
            <a:rPr lang="en-US" sz="1200" b="1" i="0" dirty="0" err="1"/>
            <a:t>keterampilan</a:t>
          </a:r>
          <a:r>
            <a:rPr lang="en-US" sz="1200" b="1" i="0" dirty="0"/>
            <a:t> yang </a:t>
          </a:r>
          <a:r>
            <a:rPr lang="en-US" sz="1200" b="1" i="0" dirty="0" err="1"/>
            <a:t>diperlukan</a:t>
          </a:r>
          <a:r>
            <a:rPr lang="en-US" sz="1200" b="1" i="0" dirty="0"/>
            <a:t> </a:t>
          </a:r>
          <a:r>
            <a:rPr lang="en-US" sz="1200" b="1" i="0" dirty="0" err="1"/>
            <a:t>untuk</a:t>
          </a:r>
          <a:r>
            <a:rPr lang="en-US" sz="1200" b="1" i="0" dirty="0"/>
            <a:t> </a:t>
          </a:r>
          <a:r>
            <a:rPr lang="en-US" sz="1200" b="1" i="0" dirty="0" err="1"/>
            <a:t>menjalankan</a:t>
          </a:r>
          <a:r>
            <a:rPr lang="en-US" sz="1200" b="1" i="0" dirty="0"/>
            <a:t> </a:t>
          </a:r>
          <a:r>
            <a:rPr lang="en-US" sz="1200" b="1" i="0" dirty="0" err="1"/>
            <a:t>tugas</a:t>
          </a:r>
          <a:r>
            <a:rPr lang="en-US" sz="1200" b="1" i="0" dirty="0"/>
            <a:t> </a:t>
          </a:r>
          <a:r>
            <a:rPr lang="en-US" sz="1200" b="1" i="0" dirty="0" err="1"/>
            <a:t>mereka</a:t>
          </a:r>
          <a:r>
            <a:rPr lang="en-US" sz="1200" b="1" i="0" dirty="0"/>
            <a:t> </a:t>
          </a:r>
          <a:r>
            <a:rPr lang="en-US" sz="1200" b="1" i="0" dirty="0" err="1"/>
            <a:t>dengan</a:t>
          </a:r>
          <a:r>
            <a:rPr lang="en-US" sz="1200" b="1" i="0" dirty="0"/>
            <a:t> </a:t>
          </a:r>
          <a:r>
            <a:rPr lang="en-US" sz="1200" b="1" i="0" dirty="0" err="1"/>
            <a:t>aman</a:t>
          </a:r>
          <a:r>
            <a:rPr lang="en-US" sz="1200" b="1" i="0" dirty="0"/>
            <a:t> dan </a:t>
          </a:r>
          <a:r>
            <a:rPr lang="en-US" sz="1200" b="1" i="0" dirty="0" err="1"/>
            <a:t>efisien</a:t>
          </a:r>
          <a:r>
            <a:rPr lang="en-US" sz="1200" b="1" i="0" dirty="0"/>
            <a:t>.</a:t>
          </a:r>
          <a:endParaRPr lang="en-US" sz="1200" b="1" dirty="0"/>
        </a:p>
      </dgm:t>
    </dgm:pt>
    <dgm:pt modelId="{551D5E60-452D-4D60-B56B-68D0ACB88C7E}" type="parTrans" cxnId="{A5A9FE85-D3E4-4A90-95F8-42A6A07BE67A}">
      <dgm:prSet/>
      <dgm:spPr/>
      <dgm:t>
        <a:bodyPr/>
        <a:lstStyle/>
        <a:p>
          <a:endParaRPr lang="en-US" b="1"/>
        </a:p>
      </dgm:t>
    </dgm:pt>
    <dgm:pt modelId="{62F4C685-CE9A-49D8-AC91-35AF73633A91}" type="sibTrans" cxnId="{A5A9FE85-D3E4-4A90-95F8-42A6A07BE67A}">
      <dgm:prSet/>
      <dgm:spPr/>
      <dgm:t>
        <a:bodyPr/>
        <a:lstStyle/>
        <a:p>
          <a:endParaRPr lang="en-US" b="1"/>
        </a:p>
      </dgm:t>
    </dgm:pt>
    <dgm:pt modelId="{35BA53C9-BB2D-424F-8816-0020F727D7B7}">
      <dgm:prSet custT="1"/>
      <dgm:spPr/>
      <dgm:t>
        <a:bodyPr/>
        <a:lstStyle/>
        <a:p>
          <a:r>
            <a:rPr lang="en-US" sz="1200" b="1" i="0" dirty="0"/>
            <a:t>ISM Code (International Safety Management Code): ISM Code </a:t>
          </a:r>
          <a:r>
            <a:rPr lang="en-US" sz="1200" b="1" i="0" dirty="0" err="1"/>
            <a:t>adalah</a:t>
          </a:r>
          <a:r>
            <a:rPr lang="en-US" sz="1200" b="1" i="0" dirty="0"/>
            <a:t> </a:t>
          </a:r>
          <a:r>
            <a:rPr lang="en-US" sz="1200" b="1" i="0" dirty="0" err="1"/>
            <a:t>kode</a:t>
          </a:r>
          <a:r>
            <a:rPr lang="en-US" sz="1200" b="1" i="0" dirty="0"/>
            <a:t> </a:t>
          </a:r>
          <a:r>
            <a:rPr lang="en-US" sz="1200" b="1" i="0" dirty="0" err="1"/>
            <a:t>praktik</a:t>
          </a:r>
          <a:r>
            <a:rPr lang="en-US" sz="1200" b="1" i="0" dirty="0"/>
            <a:t> </a:t>
          </a:r>
          <a:r>
            <a:rPr lang="en-US" sz="1200" b="1" i="0" dirty="0" err="1"/>
            <a:t>internasional</a:t>
          </a:r>
          <a:r>
            <a:rPr lang="en-US" sz="1200" b="1" i="0" dirty="0"/>
            <a:t> yang </a:t>
          </a:r>
          <a:r>
            <a:rPr lang="en-US" sz="1200" b="1" i="0" dirty="0" err="1"/>
            <a:t>mengatur</a:t>
          </a:r>
          <a:r>
            <a:rPr lang="en-US" sz="1200" b="1" i="0" dirty="0"/>
            <a:t> </a:t>
          </a:r>
          <a:r>
            <a:rPr lang="en-US" sz="1200" b="1" i="0" dirty="0" err="1"/>
            <a:t>manajemen</a:t>
          </a:r>
          <a:r>
            <a:rPr lang="en-US" sz="1200" b="1" i="0" dirty="0"/>
            <a:t> </a:t>
          </a:r>
          <a:r>
            <a:rPr lang="en-US" sz="1200" b="1" i="0" dirty="0" err="1"/>
            <a:t>keselamatan</a:t>
          </a:r>
          <a:r>
            <a:rPr lang="en-US" sz="1200" b="1" i="0" dirty="0"/>
            <a:t> dan </a:t>
          </a:r>
          <a:r>
            <a:rPr lang="en-US" sz="1200" b="1" i="0" dirty="0" err="1"/>
            <a:t>operasional</a:t>
          </a:r>
          <a:r>
            <a:rPr lang="en-US" sz="1200" b="1" i="0" dirty="0"/>
            <a:t> </a:t>
          </a:r>
          <a:r>
            <a:rPr lang="en-US" sz="1200" b="1" i="0" dirty="0" err="1"/>
            <a:t>kapal</a:t>
          </a:r>
          <a:r>
            <a:rPr lang="en-US" sz="1200" b="1" i="0" dirty="0"/>
            <a:t>. Ini </a:t>
          </a:r>
          <a:r>
            <a:rPr lang="en-US" sz="1200" b="1" i="0" dirty="0" err="1"/>
            <a:t>mengharuskan</a:t>
          </a:r>
          <a:r>
            <a:rPr lang="en-US" sz="1200" b="1" i="0" dirty="0"/>
            <a:t> </a:t>
          </a:r>
          <a:r>
            <a:rPr lang="en-US" sz="1200" b="1" i="0" dirty="0" err="1"/>
            <a:t>pemilik</a:t>
          </a:r>
          <a:r>
            <a:rPr lang="en-US" sz="1200" b="1" i="0" dirty="0"/>
            <a:t> dan operator </a:t>
          </a:r>
          <a:r>
            <a:rPr lang="en-US" sz="1200" b="1" i="0" dirty="0" err="1"/>
            <a:t>kapal</a:t>
          </a:r>
          <a:r>
            <a:rPr lang="en-US" sz="1200" b="1" i="0" dirty="0"/>
            <a:t> </a:t>
          </a:r>
          <a:r>
            <a:rPr lang="en-US" sz="1200" b="1" i="0" dirty="0" err="1"/>
            <a:t>untuk</a:t>
          </a:r>
          <a:r>
            <a:rPr lang="en-US" sz="1200" b="1" i="0" dirty="0"/>
            <a:t> </a:t>
          </a:r>
          <a:r>
            <a:rPr lang="en-US" sz="1200" b="1" i="0" dirty="0" err="1"/>
            <a:t>mengembangkan</a:t>
          </a:r>
          <a:r>
            <a:rPr lang="en-US" sz="1200" b="1" i="0" dirty="0"/>
            <a:t> dan </a:t>
          </a:r>
          <a:r>
            <a:rPr lang="en-US" sz="1200" b="1" i="0" dirty="0" err="1"/>
            <a:t>menerapkan</a:t>
          </a:r>
          <a:r>
            <a:rPr lang="en-US" sz="1200" b="1" i="0" dirty="0"/>
            <a:t> </a:t>
          </a:r>
          <a:r>
            <a:rPr lang="en-US" sz="1200" b="1" i="0" dirty="0" err="1"/>
            <a:t>sistem</a:t>
          </a:r>
          <a:r>
            <a:rPr lang="en-US" sz="1200" b="1" i="0" dirty="0"/>
            <a:t> </a:t>
          </a:r>
          <a:r>
            <a:rPr lang="en-US" sz="1200" b="1" i="0" dirty="0" err="1"/>
            <a:t>manajemen</a:t>
          </a:r>
          <a:r>
            <a:rPr lang="en-US" sz="1200" b="1" i="0" dirty="0"/>
            <a:t> </a:t>
          </a:r>
          <a:r>
            <a:rPr lang="en-US" sz="1200" b="1" i="0" dirty="0" err="1"/>
            <a:t>keselamatan</a:t>
          </a:r>
          <a:r>
            <a:rPr lang="en-US" sz="1200" b="1" i="0" dirty="0"/>
            <a:t> yang </a:t>
          </a:r>
          <a:r>
            <a:rPr lang="en-US" sz="1200" b="1" i="0" dirty="0" err="1"/>
            <a:t>efektif</a:t>
          </a:r>
          <a:r>
            <a:rPr lang="en-US" sz="1200" b="1" i="0" dirty="0"/>
            <a:t>.</a:t>
          </a:r>
          <a:endParaRPr lang="en-US" sz="1200" b="1" dirty="0"/>
        </a:p>
      </dgm:t>
    </dgm:pt>
    <dgm:pt modelId="{640AA490-C0C7-43AB-9FF6-DA9644C305A6}" type="parTrans" cxnId="{BB90B2F2-A38A-44EF-B298-35BED015FBE7}">
      <dgm:prSet/>
      <dgm:spPr/>
      <dgm:t>
        <a:bodyPr/>
        <a:lstStyle/>
        <a:p>
          <a:endParaRPr lang="en-US" b="1"/>
        </a:p>
      </dgm:t>
    </dgm:pt>
    <dgm:pt modelId="{06E0996D-40F3-4DFE-BA16-0BA8BD64656D}" type="sibTrans" cxnId="{BB90B2F2-A38A-44EF-B298-35BED015FBE7}">
      <dgm:prSet/>
      <dgm:spPr/>
      <dgm:t>
        <a:bodyPr/>
        <a:lstStyle/>
        <a:p>
          <a:endParaRPr lang="en-US" b="1"/>
        </a:p>
      </dgm:t>
    </dgm:pt>
    <dgm:pt modelId="{45191DFF-B7E3-4F92-8B9F-2F0C6B3961C2}">
      <dgm:prSet custT="1"/>
      <dgm:spPr/>
      <dgm:t>
        <a:bodyPr/>
        <a:lstStyle/>
        <a:p>
          <a:r>
            <a:rPr lang="en-US" sz="1200" b="1" i="0"/>
            <a:t>ISPS Code (International Ship and Port Facility Security Code): ISPS Code mengatur tindakan keamanan yang harus diambil oleh kapal dan pelabuhan untuk mencegah serangan teroris dan tindakan kriminal lainnya di laut dan di pelabuhan.</a:t>
          </a:r>
          <a:endParaRPr lang="en-US" sz="1200" b="1"/>
        </a:p>
      </dgm:t>
    </dgm:pt>
    <dgm:pt modelId="{9BB6D658-54F2-429C-AE83-E37A5A3348B9}" type="parTrans" cxnId="{C5E608DA-0A1E-43F4-977E-3820DE5B5274}">
      <dgm:prSet/>
      <dgm:spPr/>
      <dgm:t>
        <a:bodyPr/>
        <a:lstStyle/>
        <a:p>
          <a:endParaRPr lang="en-US" b="1"/>
        </a:p>
      </dgm:t>
    </dgm:pt>
    <dgm:pt modelId="{B89AAD51-DDA7-48B9-93BC-DD453A58D612}" type="sibTrans" cxnId="{C5E608DA-0A1E-43F4-977E-3820DE5B5274}">
      <dgm:prSet/>
      <dgm:spPr/>
      <dgm:t>
        <a:bodyPr/>
        <a:lstStyle/>
        <a:p>
          <a:endParaRPr lang="en-US" b="1"/>
        </a:p>
      </dgm:t>
    </dgm:pt>
    <dgm:pt modelId="{FA6A8389-7155-48B9-AB6D-397B3A1F8D82}">
      <dgm:prSet custT="1"/>
      <dgm:spPr/>
      <dgm:t>
        <a:bodyPr/>
        <a:lstStyle/>
        <a:p>
          <a:r>
            <a:rPr lang="en-US" sz="1200" b="1" i="0"/>
            <a:t>Ballast Water Management Convention: Konvensi ini mengatur pengelolaan air ballast kapal untuk menghindari transfer organisme asing invasif antar wilayah laut.</a:t>
          </a:r>
          <a:endParaRPr lang="en-US" sz="1200" b="1"/>
        </a:p>
      </dgm:t>
    </dgm:pt>
    <dgm:pt modelId="{60645DF8-FE2F-4F0B-9A1A-F79EEB65B177}" type="parTrans" cxnId="{ABFD4E9D-2809-4C8C-95B2-1C57C84991F6}">
      <dgm:prSet/>
      <dgm:spPr/>
      <dgm:t>
        <a:bodyPr/>
        <a:lstStyle/>
        <a:p>
          <a:endParaRPr lang="en-US" b="1"/>
        </a:p>
      </dgm:t>
    </dgm:pt>
    <dgm:pt modelId="{2341C208-65D4-4E4F-BD31-B922B44AF88B}" type="sibTrans" cxnId="{ABFD4E9D-2809-4C8C-95B2-1C57C84991F6}">
      <dgm:prSet/>
      <dgm:spPr/>
      <dgm:t>
        <a:bodyPr/>
        <a:lstStyle/>
        <a:p>
          <a:endParaRPr lang="en-US" b="1"/>
        </a:p>
      </dgm:t>
    </dgm:pt>
    <dgm:pt modelId="{26DC6DD5-408B-4DC6-BFCC-CD75DC340395}">
      <dgm:prSet custT="1"/>
      <dgm:spPr/>
      <dgm:t>
        <a:bodyPr/>
        <a:lstStyle/>
        <a:p>
          <a:r>
            <a:rPr lang="en-US" sz="1200" b="1" i="0" dirty="0"/>
            <a:t>COLREG (International Regulations for Preventing Collisions at Sea): COLREG </a:t>
          </a:r>
          <a:r>
            <a:rPr lang="en-US" sz="1200" b="1" i="0" dirty="0" err="1"/>
            <a:t>adalah</a:t>
          </a:r>
          <a:r>
            <a:rPr lang="en-US" sz="1200" b="1" i="0" dirty="0"/>
            <a:t> </a:t>
          </a:r>
          <a:r>
            <a:rPr lang="en-US" sz="1200" b="1" i="0" dirty="0" err="1"/>
            <a:t>peraturan</a:t>
          </a:r>
          <a:r>
            <a:rPr lang="en-US" sz="1200" b="1" i="0" dirty="0"/>
            <a:t> yang </a:t>
          </a:r>
          <a:r>
            <a:rPr lang="en-US" sz="1200" b="1" i="0" dirty="0" err="1"/>
            <a:t>mengatur</a:t>
          </a:r>
          <a:r>
            <a:rPr lang="en-US" sz="1200" b="1" i="0" dirty="0"/>
            <a:t> </a:t>
          </a:r>
          <a:r>
            <a:rPr lang="en-US" sz="1200" b="1" i="0" dirty="0" err="1"/>
            <a:t>navigasi</a:t>
          </a:r>
          <a:r>
            <a:rPr lang="en-US" sz="1200" b="1" i="0" dirty="0"/>
            <a:t> </a:t>
          </a:r>
          <a:r>
            <a:rPr lang="en-US" sz="1200" b="1" i="0" dirty="0" err="1"/>
            <a:t>kapal</a:t>
          </a:r>
          <a:r>
            <a:rPr lang="en-US" sz="1200" b="1" i="0" dirty="0"/>
            <a:t> dan </a:t>
          </a:r>
          <a:r>
            <a:rPr lang="en-US" sz="1200" b="1" i="0" dirty="0" err="1"/>
            <a:t>tindakan</a:t>
          </a:r>
          <a:r>
            <a:rPr lang="en-US" sz="1200" b="1" i="0" dirty="0"/>
            <a:t> yang </a:t>
          </a:r>
          <a:r>
            <a:rPr lang="en-US" sz="1200" b="1" i="0" dirty="0" err="1"/>
            <a:t>harus</a:t>
          </a:r>
          <a:r>
            <a:rPr lang="en-US" sz="1200" b="1" i="0" dirty="0"/>
            <a:t> </a:t>
          </a:r>
          <a:r>
            <a:rPr lang="en-US" sz="1200" b="1" i="0" dirty="0" err="1"/>
            <a:t>diambil</a:t>
          </a:r>
          <a:r>
            <a:rPr lang="en-US" sz="1200" b="1" i="0" dirty="0"/>
            <a:t> </a:t>
          </a:r>
          <a:r>
            <a:rPr lang="en-US" sz="1200" b="1" i="0" dirty="0" err="1"/>
            <a:t>untuk</a:t>
          </a:r>
          <a:r>
            <a:rPr lang="en-US" sz="1200" b="1" i="0" dirty="0"/>
            <a:t> </a:t>
          </a:r>
          <a:r>
            <a:rPr lang="en-US" sz="1200" b="1" i="0" dirty="0" err="1"/>
            <a:t>mencegah</a:t>
          </a:r>
          <a:r>
            <a:rPr lang="en-US" sz="1200" b="1" i="0" dirty="0"/>
            <a:t> </a:t>
          </a:r>
          <a:r>
            <a:rPr lang="en-US" sz="1200" b="1" i="0" dirty="0" err="1"/>
            <a:t>tabrakan</a:t>
          </a:r>
          <a:r>
            <a:rPr lang="en-US" sz="1200" b="1" i="0" dirty="0"/>
            <a:t> di </a:t>
          </a:r>
          <a:r>
            <a:rPr lang="en-US" sz="1200" b="1" i="0" dirty="0" err="1"/>
            <a:t>laut</a:t>
          </a:r>
          <a:r>
            <a:rPr lang="en-US" sz="1200" b="1" i="0" dirty="0"/>
            <a:t>.</a:t>
          </a:r>
          <a:endParaRPr lang="en-US" sz="1200" b="1" dirty="0"/>
        </a:p>
      </dgm:t>
    </dgm:pt>
    <dgm:pt modelId="{BDB1636E-6F04-4087-9763-D5BE115372A3}" type="parTrans" cxnId="{738A5136-28D8-4B8B-B1F5-37DA698CD777}">
      <dgm:prSet/>
      <dgm:spPr/>
      <dgm:t>
        <a:bodyPr/>
        <a:lstStyle/>
        <a:p>
          <a:endParaRPr lang="en-US" b="1"/>
        </a:p>
      </dgm:t>
    </dgm:pt>
    <dgm:pt modelId="{13B88936-8789-4926-A146-273E02EED647}" type="sibTrans" cxnId="{738A5136-28D8-4B8B-B1F5-37DA698CD777}">
      <dgm:prSet/>
      <dgm:spPr/>
      <dgm:t>
        <a:bodyPr/>
        <a:lstStyle/>
        <a:p>
          <a:endParaRPr lang="en-US" b="1"/>
        </a:p>
      </dgm:t>
    </dgm:pt>
    <dgm:pt modelId="{DE3E7DEC-DB2D-4E2B-96E0-2AB8E7E2D412}">
      <dgm:prSet custT="1"/>
      <dgm:spPr/>
      <dgm:t>
        <a:bodyPr/>
        <a:lstStyle/>
        <a:p>
          <a:r>
            <a:rPr lang="en-US" sz="1200" b="1" i="0"/>
            <a:t>Load Line Convention: Konvensi ini mengatur garis batas beban kapal untuk memastikan bahwa kapal-kapal tidak terlalu dimuat dan tetap aman di laut.</a:t>
          </a:r>
          <a:endParaRPr lang="en-US" sz="1200" b="1"/>
        </a:p>
      </dgm:t>
    </dgm:pt>
    <dgm:pt modelId="{4C262914-F610-4122-B6FF-8AC848C138E9}" type="parTrans" cxnId="{ABEF5495-4674-4350-AB24-77DABF15FBF3}">
      <dgm:prSet/>
      <dgm:spPr/>
      <dgm:t>
        <a:bodyPr/>
        <a:lstStyle/>
        <a:p>
          <a:endParaRPr lang="en-US" b="1"/>
        </a:p>
      </dgm:t>
    </dgm:pt>
    <dgm:pt modelId="{660CAA18-D92E-49E4-BEB8-7DAA6144DE48}" type="sibTrans" cxnId="{ABEF5495-4674-4350-AB24-77DABF15FBF3}">
      <dgm:prSet/>
      <dgm:spPr/>
      <dgm:t>
        <a:bodyPr/>
        <a:lstStyle/>
        <a:p>
          <a:endParaRPr lang="en-US" b="1"/>
        </a:p>
      </dgm:t>
    </dgm:pt>
    <dgm:pt modelId="{DD4EC844-5541-4B1D-80FF-E08AD1A72093}">
      <dgm:prSet custT="1"/>
      <dgm:spPr/>
      <dgm:t>
        <a:bodyPr/>
        <a:lstStyle/>
        <a:p>
          <a:r>
            <a:rPr lang="en-US" sz="1200" b="1" i="0"/>
            <a:t>SOLAS Amendments and Updates: SOLAS secara berkala mengalami amendemen dan pembaruan untuk mencerminkan perkembangan teknologi dan kebutuhan keselamatan terkini.</a:t>
          </a:r>
          <a:endParaRPr lang="en-US" sz="1200" b="1"/>
        </a:p>
      </dgm:t>
    </dgm:pt>
    <dgm:pt modelId="{7AF83BEF-1934-4056-885D-AA959E8B30C9}" type="parTrans" cxnId="{29B156DF-4B19-44F4-BEE2-E231307531F9}">
      <dgm:prSet/>
      <dgm:spPr/>
      <dgm:t>
        <a:bodyPr/>
        <a:lstStyle/>
        <a:p>
          <a:endParaRPr lang="en-US" b="1"/>
        </a:p>
      </dgm:t>
    </dgm:pt>
    <dgm:pt modelId="{FFA93337-F433-434B-AAD1-118C8FF01DF2}" type="sibTrans" cxnId="{29B156DF-4B19-44F4-BEE2-E231307531F9}">
      <dgm:prSet/>
      <dgm:spPr/>
      <dgm:t>
        <a:bodyPr/>
        <a:lstStyle/>
        <a:p>
          <a:endParaRPr lang="en-US" b="1"/>
        </a:p>
      </dgm:t>
    </dgm:pt>
    <dgm:pt modelId="{A6B25EE1-99FF-48DB-A35A-45E59CA91F92}">
      <dgm:prSet/>
      <dgm:spPr/>
      <dgm:t>
        <a:bodyPr/>
        <a:lstStyle/>
        <a:p>
          <a:pPr algn="ctr"/>
          <a:r>
            <a:rPr lang="en-US" b="1" i="0"/>
            <a:t>SETIAP NEGARA ANGGOTA DARI INTERNATIONAL MARITIME ORGANIZATION (IMO), BADAN PBB YANG MENGEMBANGKAN PERATURAN MARITIM, DIHARAPKAN UNTUK MENGADOPSI DAN MEMATUHI PERATURAN-PERATURAN INI, SEHINGGA MEMASTIKAN BAHWA PELAYARAN DI SELURUH DUNIA BEROPERASI DENGAN STANDAR KESELAMATAN DAN KEAMANAN YANG TINGGI. PERATURAN MARITIM ADALAH BAGIAN INTEGRAL DARI INDUSTRI MARITIM GLOBAL DAN PENTING UNTUK MENJAGA KESELAMATAN AWAK KAPAL, PENUMPANG, DAN LINGKUNGAN LAUT.</a:t>
          </a:r>
          <a:endParaRPr lang="en-US" b="1" dirty="0"/>
        </a:p>
      </dgm:t>
    </dgm:pt>
    <dgm:pt modelId="{4A6E7A0B-8550-49B4-898E-F0A35EAA2344}" type="parTrans" cxnId="{46A09AB5-9E1F-4085-A5D1-CEDC85F1E77F}">
      <dgm:prSet/>
      <dgm:spPr/>
      <dgm:t>
        <a:bodyPr/>
        <a:lstStyle/>
        <a:p>
          <a:endParaRPr lang="en-US" b="1"/>
        </a:p>
      </dgm:t>
    </dgm:pt>
    <dgm:pt modelId="{216021B5-C0EF-4626-BBDF-4D3A01FCCF6C}" type="sibTrans" cxnId="{46A09AB5-9E1F-4085-A5D1-CEDC85F1E77F}">
      <dgm:prSet/>
      <dgm:spPr/>
      <dgm:t>
        <a:bodyPr/>
        <a:lstStyle/>
        <a:p>
          <a:endParaRPr lang="en-US" b="1"/>
        </a:p>
      </dgm:t>
    </dgm:pt>
    <dgm:pt modelId="{6368DC44-B55D-47E7-966D-8CFB7DD29096}" type="pres">
      <dgm:prSet presAssocID="{4474F247-E1DC-4995-8D5C-C5DAFB447041}" presName="linear" presStyleCnt="0">
        <dgm:presLayoutVars>
          <dgm:animLvl val="lvl"/>
          <dgm:resizeHandles val="exact"/>
        </dgm:presLayoutVars>
      </dgm:prSet>
      <dgm:spPr/>
    </dgm:pt>
    <dgm:pt modelId="{DAEECE56-C1EC-4F09-9CB8-C08AFBB64BF4}" type="pres">
      <dgm:prSet presAssocID="{37092A95-93CC-4652-BFCE-27F91C9A978A}" presName="parentText" presStyleLbl="node1" presStyleIdx="0" presStyleCnt="2" custLinFactNeighborX="0" custLinFactNeighborY="-14258">
        <dgm:presLayoutVars>
          <dgm:chMax val="0"/>
          <dgm:bulletEnabled val="1"/>
        </dgm:presLayoutVars>
      </dgm:prSet>
      <dgm:spPr/>
    </dgm:pt>
    <dgm:pt modelId="{55F6B25F-04E4-4CD7-995C-9A61F1B3EEEE}" type="pres">
      <dgm:prSet presAssocID="{37092A95-93CC-4652-BFCE-27F91C9A978A}" presName="childText" presStyleLbl="revTx" presStyleIdx="0" presStyleCnt="1" custLinFactNeighborX="0" custLinFactNeighborY="-6362">
        <dgm:presLayoutVars>
          <dgm:bulletEnabled val="1"/>
        </dgm:presLayoutVars>
      </dgm:prSet>
      <dgm:spPr/>
    </dgm:pt>
    <dgm:pt modelId="{A97C9639-6FA1-4E0D-BAFD-26B40B4CD83C}" type="pres">
      <dgm:prSet presAssocID="{A6B25EE1-99FF-48DB-A35A-45E59CA91F92}" presName="parentText" presStyleLbl="node1" presStyleIdx="1" presStyleCnt="2">
        <dgm:presLayoutVars>
          <dgm:chMax val="0"/>
          <dgm:bulletEnabled val="1"/>
        </dgm:presLayoutVars>
      </dgm:prSet>
      <dgm:spPr/>
    </dgm:pt>
  </dgm:ptLst>
  <dgm:cxnLst>
    <dgm:cxn modelId="{71FC9427-EEFB-46DF-8958-D9814EA84D6F}" type="presOf" srcId="{6F7B7A84-51F8-4634-A2BB-DD9531A46ECE}" destId="{55F6B25F-04E4-4CD7-995C-9A61F1B3EEEE}" srcOrd="0" destOrd="0" presId="urn:microsoft.com/office/officeart/2005/8/layout/vList2"/>
    <dgm:cxn modelId="{738A5136-28D8-4B8B-B1F5-37DA698CD777}" srcId="{37092A95-93CC-4652-BFCE-27F91C9A978A}" destId="{26DC6DD5-408B-4DC6-BFCC-CD75DC340395}" srcOrd="6" destOrd="0" parTransId="{BDB1636E-6F04-4087-9763-D5BE115372A3}" sibTransId="{13B88936-8789-4926-A146-273E02EED647}"/>
    <dgm:cxn modelId="{13235537-076E-4DC6-829A-25999716DBE5}" srcId="{37092A95-93CC-4652-BFCE-27F91C9A978A}" destId="{6279DC00-BE43-4316-ADBB-3DF7CF29CF63}" srcOrd="1" destOrd="0" parTransId="{CFB040D8-CA2C-4518-AFC1-6B44B82D4AFB}" sibTransId="{C52066FA-49D2-47D9-A7DC-A2603D325243}"/>
    <dgm:cxn modelId="{14EE6A5C-90FB-4C5A-B8B5-03FB43F5343D}" srcId="{4474F247-E1DC-4995-8D5C-C5DAFB447041}" destId="{37092A95-93CC-4652-BFCE-27F91C9A978A}" srcOrd="0" destOrd="0" parTransId="{2617A5CF-36A2-4437-A72A-2A1DE00759F4}" sibTransId="{6BA6E258-7656-469D-B3C3-115A3B0F8514}"/>
    <dgm:cxn modelId="{19145A60-4FBB-4494-898D-9FC3CA10B974}" type="presOf" srcId="{FA6A8389-7155-48B9-AB6D-397B3A1F8D82}" destId="{55F6B25F-04E4-4CD7-995C-9A61F1B3EEEE}" srcOrd="0" destOrd="5" presId="urn:microsoft.com/office/officeart/2005/8/layout/vList2"/>
    <dgm:cxn modelId="{6FF50F44-0D50-428E-855E-492B254EBCAB}" type="presOf" srcId="{FE7F6687-963F-42C0-8E09-D9C6492FF8F1}" destId="{55F6B25F-04E4-4CD7-995C-9A61F1B3EEEE}" srcOrd="0" destOrd="2" presId="urn:microsoft.com/office/officeart/2005/8/layout/vList2"/>
    <dgm:cxn modelId="{1636CE44-BB46-41BF-A7D1-5C2885C9E47B}" type="presOf" srcId="{35BA53C9-BB2D-424F-8816-0020F727D7B7}" destId="{55F6B25F-04E4-4CD7-995C-9A61F1B3EEEE}" srcOrd="0" destOrd="3" presId="urn:microsoft.com/office/officeart/2005/8/layout/vList2"/>
    <dgm:cxn modelId="{28036346-B102-44F9-B234-A0483760A2E8}" type="presOf" srcId="{DD4EC844-5541-4B1D-80FF-E08AD1A72093}" destId="{55F6B25F-04E4-4CD7-995C-9A61F1B3EEEE}" srcOrd="0" destOrd="8" presId="urn:microsoft.com/office/officeart/2005/8/layout/vList2"/>
    <dgm:cxn modelId="{8F65094B-D205-4C20-9B3B-A8A92F6FCC16}" type="presOf" srcId="{A6B25EE1-99FF-48DB-A35A-45E59CA91F92}" destId="{A97C9639-6FA1-4E0D-BAFD-26B40B4CD83C}" srcOrd="0" destOrd="0" presId="urn:microsoft.com/office/officeart/2005/8/layout/vList2"/>
    <dgm:cxn modelId="{2601A54B-3707-4CAE-909C-3FAC0E2FB363}" srcId="{37092A95-93CC-4652-BFCE-27F91C9A978A}" destId="{6F7B7A84-51F8-4634-A2BB-DD9531A46ECE}" srcOrd="0" destOrd="0" parTransId="{8D1B0EF5-746C-40B4-B751-5804DC38BA0C}" sibTransId="{37589E9A-76D6-4B15-B82D-35C842F53630}"/>
    <dgm:cxn modelId="{A5A9FE85-D3E4-4A90-95F8-42A6A07BE67A}" srcId="{37092A95-93CC-4652-BFCE-27F91C9A978A}" destId="{FE7F6687-963F-42C0-8E09-D9C6492FF8F1}" srcOrd="2" destOrd="0" parTransId="{551D5E60-452D-4D60-B56B-68D0ACB88C7E}" sibTransId="{62F4C685-CE9A-49D8-AC91-35AF73633A91}"/>
    <dgm:cxn modelId="{ABEF5495-4674-4350-AB24-77DABF15FBF3}" srcId="{37092A95-93CC-4652-BFCE-27F91C9A978A}" destId="{DE3E7DEC-DB2D-4E2B-96E0-2AB8E7E2D412}" srcOrd="7" destOrd="0" parTransId="{4C262914-F610-4122-B6FF-8AC848C138E9}" sibTransId="{660CAA18-D92E-49E4-BEB8-7DAA6144DE48}"/>
    <dgm:cxn modelId="{ABFD4E9D-2809-4C8C-95B2-1C57C84991F6}" srcId="{37092A95-93CC-4652-BFCE-27F91C9A978A}" destId="{FA6A8389-7155-48B9-AB6D-397B3A1F8D82}" srcOrd="5" destOrd="0" parTransId="{60645DF8-FE2F-4F0B-9A1A-F79EEB65B177}" sibTransId="{2341C208-65D4-4E4F-BD31-B922B44AF88B}"/>
    <dgm:cxn modelId="{FFB431AB-B15C-45A1-A57A-F84F5A8E9B8E}" type="presOf" srcId="{37092A95-93CC-4652-BFCE-27F91C9A978A}" destId="{DAEECE56-C1EC-4F09-9CB8-C08AFBB64BF4}" srcOrd="0" destOrd="0" presId="urn:microsoft.com/office/officeart/2005/8/layout/vList2"/>
    <dgm:cxn modelId="{12292AB1-597F-46F3-9146-A1C61A5509D5}" type="presOf" srcId="{6279DC00-BE43-4316-ADBB-3DF7CF29CF63}" destId="{55F6B25F-04E4-4CD7-995C-9A61F1B3EEEE}" srcOrd="0" destOrd="1" presId="urn:microsoft.com/office/officeart/2005/8/layout/vList2"/>
    <dgm:cxn modelId="{0F1F88B3-F788-460D-8101-2EC6647E784C}" type="presOf" srcId="{26DC6DD5-408B-4DC6-BFCC-CD75DC340395}" destId="{55F6B25F-04E4-4CD7-995C-9A61F1B3EEEE}" srcOrd="0" destOrd="6" presId="urn:microsoft.com/office/officeart/2005/8/layout/vList2"/>
    <dgm:cxn modelId="{46A09AB5-9E1F-4085-A5D1-CEDC85F1E77F}" srcId="{4474F247-E1DC-4995-8D5C-C5DAFB447041}" destId="{A6B25EE1-99FF-48DB-A35A-45E59CA91F92}" srcOrd="1" destOrd="0" parTransId="{4A6E7A0B-8550-49B4-898E-F0A35EAA2344}" sibTransId="{216021B5-C0EF-4626-BBDF-4D3A01FCCF6C}"/>
    <dgm:cxn modelId="{ECD9E4C5-760B-4B61-AE1E-866CA80A356D}" type="presOf" srcId="{DE3E7DEC-DB2D-4E2B-96E0-2AB8E7E2D412}" destId="{55F6B25F-04E4-4CD7-995C-9A61F1B3EEEE}" srcOrd="0" destOrd="7" presId="urn:microsoft.com/office/officeart/2005/8/layout/vList2"/>
    <dgm:cxn modelId="{55352BCA-7498-4699-9758-A9EE79A69C61}" type="presOf" srcId="{45191DFF-B7E3-4F92-8B9F-2F0C6B3961C2}" destId="{55F6B25F-04E4-4CD7-995C-9A61F1B3EEEE}" srcOrd="0" destOrd="4" presId="urn:microsoft.com/office/officeart/2005/8/layout/vList2"/>
    <dgm:cxn modelId="{8A1B85CD-7877-4A3E-A1E7-8483D2A4756C}" type="presOf" srcId="{4474F247-E1DC-4995-8D5C-C5DAFB447041}" destId="{6368DC44-B55D-47E7-966D-8CFB7DD29096}" srcOrd="0" destOrd="0" presId="urn:microsoft.com/office/officeart/2005/8/layout/vList2"/>
    <dgm:cxn modelId="{C5E608DA-0A1E-43F4-977E-3820DE5B5274}" srcId="{37092A95-93CC-4652-BFCE-27F91C9A978A}" destId="{45191DFF-B7E3-4F92-8B9F-2F0C6B3961C2}" srcOrd="4" destOrd="0" parTransId="{9BB6D658-54F2-429C-AE83-E37A5A3348B9}" sibTransId="{B89AAD51-DDA7-48B9-93BC-DD453A58D612}"/>
    <dgm:cxn modelId="{29B156DF-4B19-44F4-BEE2-E231307531F9}" srcId="{37092A95-93CC-4652-BFCE-27F91C9A978A}" destId="{DD4EC844-5541-4B1D-80FF-E08AD1A72093}" srcOrd="8" destOrd="0" parTransId="{7AF83BEF-1934-4056-885D-AA959E8B30C9}" sibTransId="{FFA93337-F433-434B-AAD1-118C8FF01DF2}"/>
    <dgm:cxn modelId="{BB90B2F2-A38A-44EF-B298-35BED015FBE7}" srcId="{37092A95-93CC-4652-BFCE-27F91C9A978A}" destId="{35BA53C9-BB2D-424F-8816-0020F727D7B7}" srcOrd="3" destOrd="0" parTransId="{640AA490-C0C7-43AB-9FF6-DA9644C305A6}" sibTransId="{06E0996D-40F3-4DFE-BA16-0BA8BD64656D}"/>
    <dgm:cxn modelId="{D33D398D-6A14-4D64-840F-5DA440F0F60C}" type="presParOf" srcId="{6368DC44-B55D-47E7-966D-8CFB7DD29096}" destId="{DAEECE56-C1EC-4F09-9CB8-C08AFBB64BF4}" srcOrd="0" destOrd="0" presId="urn:microsoft.com/office/officeart/2005/8/layout/vList2"/>
    <dgm:cxn modelId="{B387FE03-8E83-466E-91F6-E82ABA678891}" type="presParOf" srcId="{6368DC44-B55D-47E7-966D-8CFB7DD29096}" destId="{55F6B25F-04E4-4CD7-995C-9A61F1B3EEEE}" srcOrd="1" destOrd="0" presId="urn:microsoft.com/office/officeart/2005/8/layout/vList2"/>
    <dgm:cxn modelId="{D3991921-A162-4D08-B69C-F29CB29F5767}" type="presParOf" srcId="{6368DC44-B55D-47E7-966D-8CFB7DD29096}" destId="{A97C9639-6FA1-4E0D-BAFD-26B40B4CD83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84FDC6-A100-497A-BCE0-2AA547EFF76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2F46550-515C-43E6-8AE1-30D8F0193240}">
      <dgm:prSet custT="1"/>
      <dgm:spPr/>
      <dgm:t>
        <a:bodyPr/>
        <a:lstStyle/>
        <a:p>
          <a:r>
            <a:rPr lang="id-ID" sz="1600" b="1" dirty="0"/>
            <a:t>KEJADIAN: </a:t>
          </a:r>
          <a:r>
            <a:rPr lang="id-ID" sz="1600" b="1" dirty="0">
              <a:solidFill>
                <a:schemeClr val="tx1"/>
              </a:solidFill>
            </a:rPr>
            <a:t>TENGGELAMNYA KAPAL TANGKAPAN KRI SRI-352.</a:t>
          </a:r>
          <a:endParaRPr lang="en-US" sz="1600" b="1" dirty="0">
            <a:solidFill>
              <a:schemeClr val="tx1"/>
            </a:solidFill>
          </a:endParaRPr>
        </a:p>
      </dgm:t>
    </dgm:pt>
    <dgm:pt modelId="{CF4A6904-D197-4F3A-BDE2-86836C52665E}" type="parTrans" cxnId="{19DF1FCE-2184-45D6-8574-73F3C9DDF5F1}">
      <dgm:prSet/>
      <dgm:spPr/>
      <dgm:t>
        <a:bodyPr/>
        <a:lstStyle/>
        <a:p>
          <a:endParaRPr lang="en-US" sz="2000" b="1" dirty="0"/>
        </a:p>
      </dgm:t>
    </dgm:pt>
    <dgm:pt modelId="{A9D00DDE-3D23-47BC-8F52-9FD8BA56104C}" type="sibTrans" cxnId="{19DF1FCE-2184-45D6-8574-73F3C9DDF5F1}">
      <dgm:prSet/>
      <dgm:spPr/>
      <dgm:t>
        <a:bodyPr/>
        <a:lstStyle/>
        <a:p>
          <a:endParaRPr lang="en-US" sz="2000" b="1" dirty="0"/>
        </a:p>
      </dgm:t>
    </dgm:pt>
    <dgm:pt modelId="{D7F49275-AC5E-418A-9794-7D5F4E3B0CC1}">
      <dgm:prSet custT="1"/>
      <dgm:spPr/>
      <dgm:t>
        <a:bodyPr/>
        <a:lstStyle/>
        <a:p>
          <a:r>
            <a:rPr lang="id-ID" sz="1600" b="1" dirty="0"/>
            <a:t>WAKTU KEJADIAN : </a:t>
          </a:r>
          <a:r>
            <a:rPr lang="id-ID" sz="1600" b="1" dirty="0">
              <a:solidFill>
                <a:schemeClr val="tx1"/>
              </a:solidFill>
            </a:rPr>
            <a:t>TAHUN 1991.</a:t>
          </a:r>
          <a:endParaRPr lang="en-US" sz="1600" b="1" dirty="0">
            <a:solidFill>
              <a:schemeClr val="tx1"/>
            </a:solidFill>
          </a:endParaRPr>
        </a:p>
      </dgm:t>
    </dgm:pt>
    <dgm:pt modelId="{227F8099-CEFB-43CD-8784-FBFB8E788A90}" type="parTrans" cxnId="{7C66E44D-3DBC-497F-ADDB-F8F1553FC228}">
      <dgm:prSet/>
      <dgm:spPr/>
      <dgm:t>
        <a:bodyPr/>
        <a:lstStyle/>
        <a:p>
          <a:endParaRPr lang="en-US" sz="2000" b="1" dirty="0"/>
        </a:p>
      </dgm:t>
    </dgm:pt>
    <dgm:pt modelId="{154EEDF8-2259-4296-BDBD-491CC1F7CA9C}" type="sibTrans" cxnId="{7C66E44D-3DBC-497F-ADDB-F8F1553FC228}">
      <dgm:prSet/>
      <dgm:spPr/>
      <dgm:t>
        <a:bodyPr/>
        <a:lstStyle/>
        <a:p>
          <a:endParaRPr lang="en-US" sz="2000" b="1" dirty="0"/>
        </a:p>
      </dgm:t>
    </dgm:pt>
    <dgm:pt modelId="{C3EDE78A-49EB-4F78-8C4A-B20F8F4C378F}">
      <dgm:prSet custT="1"/>
      <dgm:spPr/>
      <dgm:t>
        <a:bodyPr/>
        <a:lstStyle/>
        <a:p>
          <a:r>
            <a:rPr lang="id-ID" sz="1600" b="1" dirty="0"/>
            <a:t>LOKASI: </a:t>
          </a:r>
          <a:r>
            <a:rPr lang="id-ID" sz="1600" b="1" dirty="0">
              <a:solidFill>
                <a:schemeClr val="tx1"/>
              </a:solidFill>
            </a:rPr>
            <a:t>PERAIRAN TELUK TAREMPA.</a:t>
          </a:r>
          <a:endParaRPr lang="en-US" sz="1600" b="1" dirty="0">
            <a:solidFill>
              <a:schemeClr val="tx1"/>
            </a:solidFill>
          </a:endParaRPr>
        </a:p>
      </dgm:t>
    </dgm:pt>
    <dgm:pt modelId="{B196DF8A-602C-4015-9EBD-C5D5EFCF63E7}" type="parTrans" cxnId="{750FBAE4-F1FD-41E6-83CC-2F40CBB983B7}">
      <dgm:prSet/>
      <dgm:spPr/>
      <dgm:t>
        <a:bodyPr/>
        <a:lstStyle/>
        <a:p>
          <a:endParaRPr lang="en-US" sz="2000" b="1" dirty="0"/>
        </a:p>
      </dgm:t>
    </dgm:pt>
    <dgm:pt modelId="{0793DCD0-F9D2-4C10-863C-FE8897751A04}" type="sibTrans" cxnId="{750FBAE4-F1FD-41E6-83CC-2F40CBB983B7}">
      <dgm:prSet/>
      <dgm:spPr/>
      <dgm:t>
        <a:bodyPr/>
        <a:lstStyle/>
        <a:p>
          <a:endParaRPr lang="en-US" sz="2000" b="1" dirty="0"/>
        </a:p>
      </dgm:t>
    </dgm:pt>
    <dgm:pt modelId="{5128C63E-7B02-4DED-BE99-E46E46368EF9}">
      <dgm:prSet custT="1"/>
      <dgm:spPr/>
      <dgm:t>
        <a:bodyPr/>
        <a:lstStyle/>
        <a:p>
          <a:r>
            <a:rPr lang="id-ID" sz="1600" b="1" dirty="0"/>
            <a:t>KRONOLOGI:</a:t>
          </a:r>
          <a:endParaRPr lang="en-US" sz="1600" b="1" dirty="0"/>
        </a:p>
      </dgm:t>
    </dgm:pt>
    <dgm:pt modelId="{B295013F-920B-441D-871A-C2CFF5B23AB7}" type="parTrans" cxnId="{A3990EC2-A6A5-466B-B782-AE7E60EBFA95}">
      <dgm:prSet/>
      <dgm:spPr/>
      <dgm:t>
        <a:bodyPr/>
        <a:lstStyle/>
        <a:p>
          <a:endParaRPr lang="en-US" sz="2000" b="1" dirty="0"/>
        </a:p>
      </dgm:t>
    </dgm:pt>
    <dgm:pt modelId="{52844ABF-CF3F-4D36-AFEA-83D514F6FA90}" type="sibTrans" cxnId="{A3990EC2-A6A5-466B-B782-AE7E60EBFA95}">
      <dgm:prSet/>
      <dgm:spPr/>
      <dgm:t>
        <a:bodyPr/>
        <a:lstStyle/>
        <a:p>
          <a:endParaRPr lang="en-US" sz="2000" b="1" dirty="0"/>
        </a:p>
      </dgm:t>
    </dgm:pt>
    <dgm:pt modelId="{8B328BDA-196B-438B-BE3A-2991DE8924DD}">
      <dgm:prSet custT="1"/>
      <dgm:spPr/>
      <dgm:t>
        <a:bodyPr/>
        <a:lstStyle/>
        <a:p>
          <a:r>
            <a:rPr lang="id-ID" sz="1200" b="1" dirty="0"/>
            <a:t>TIM KAWAL KRI SRI-352 MELAKSANAKAN PENGAWALAN TERHADAP KAPAL IKAN VIETNAM DARI NATUNA UNTUK DIBAWA KE LANAL TAREMPA, DENGAN JARAK ± 180 NM. DWA DARI PERAIRAN NATUNA PUKUL 00.20 WIB DENGAN KELENGKAPAN PETA KALKIR DAN 12 ANGGOTA KAWAL.</a:t>
          </a:r>
          <a:endParaRPr lang="en-US" sz="1200" b="1" dirty="0"/>
        </a:p>
      </dgm:t>
    </dgm:pt>
    <dgm:pt modelId="{49685107-785D-461E-A628-48EBB5EBA352}" type="parTrans" cxnId="{3A00932D-C8AD-4D35-BA52-1F2C7E1DEA71}">
      <dgm:prSet/>
      <dgm:spPr/>
      <dgm:t>
        <a:bodyPr/>
        <a:lstStyle/>
        <a:p>
          <a:endParaRPr lang="en-US" sz="2000" b="1" dirty="0"/>
        </a:p>
      </dgm:t>
    </dgm:pt>
    <dgm:pt modelId="{AB4041C5-25FD-4B44-8CF3-B2FC723FDA76}" type="sibTrans" cxnId="{3A00932D-C8AD-4D35-BA52-1F2C7E1DEA71}">
      <dgm:prSet/>
      <dgm:spPr/>
      <dgm:t>
        <a:bodyPr/>
        <a:lstStyle/>
        <a:p>
          <a:endParaRPr lang="en-US" sz="2000" b="1" dirty="0"/>
        </a:p>
      </dgm:t>
    </dgm:pt>
    <dgm:pt modelId="{4B107E52-7649-4313-A701-116A838C9989}">
      <dgm:prSet custT="1"/>
      <dgm:spPr/>
      <dgm:t>
        <a:bodyPr/>
        <a:lstStyle/>
        <a:p>
          <a:r>
            <a:rPr lang="id-ID" sz="1200" b="1" dirty="0"/>
            <a:t>PUKUL 17.00 WIB, KIA </a:t>
          </a:r>
          <a:r>
            <a:rPr lang="id-ID" sz="1200" b="1" i="1" dirty="0"/>
            <a:t>LOSS </a:t>
          </a:r>
          <a:r>
            <a:rPr lang="id-ID" sz="1200" b="1" dirty="0"/>
            <a:t>POSISI</a:t>
          </a:r>
          <a:r>
            <a:rPr lang="en-US" sz="1200" b="1" dirty="0"/>
            <a:t>, P. </a:t>
          </a:r>
          <a:r>
            <a:rPr lang="id-ID" sz="1200" b="1" dirty="0"/>
            <a:t>TAREMPA TERLEWATI HINGGA KE SELATAN. ATAS BANTUN KAPAL KONTAINER YANG SEDANG MELINTAS POSISI DIKETAHUI TELAH LEWAT MENDEKAT P. JEMAJA. KAPAL KEMUDIAN UBAH HALU DARI SELATAN KE UTARA MENUJU ALUR TAREMPA.</a:t>
          </a:r>
          <a:endParaRPr lang="en-US" sz="1200" b="1" dirty="0"/>
        </a:p>
      </dgm:t>
    </dgm:pt>
    <dgm:pt modelId="{A07F8728-93D1-4F04-B6C9-2B7DB68A5BBE}" type="parTrans" cxnId="{231AE83D-17C8-4133-B543-E5BA72A8E32D}">
      <dgm:prSet/>
      <dgm:spPr/>
      <dgm:t>
        <a:bodyPr/>
        <a:lstStyle/>
        <a:p>
          <a:endParaRPr lang="en-US" sz="2000" b="1" dirty="0"/>
        </a:p>
      </dgm:t>
    </dgm:pt>
    <dgm:pt modelId="{C802A592-340B-41E1-98B2-F830B4086A5C}" type="sibTrans" cxnId="{231AE83D-17C8-4133-B543-E5BA72A8E32D}">
      <dgm:prSet/>
      <dgm:spPr/>
      <dgm:t>
        <a:bodyPr/>
        <a:lstStyle/>
        <a:p>
          <a:endParaRPr lang="en-US" sz="2000" b="1" dirty="0"/>
        </a:p>
      </dgm:t>
    </dgm:pt>
    <dgm:pt modelId="{6A73FE8A-EE05-4414-8640-DB2D5E00CC6C}">
      <dgm:prSet custT="1"/>
      <dgm:spPr/>
      <dgm:t>
        <a:bodyPr/>
        <a:lstStyle/>
        <a:p>
          <a:r>
            <a:rPr lang="id-ID" sz="1200" b="1" dirty="0"/>
            <a:t>PADA PUKUL 20.00 WIB KAPAL MENABRAK KARANG DI PERAIRAN ALUR TELUK TAREMPA SEHINGGA KAPAL TENGGELAM, KORBAN 1 ANGGOTA TIM KAWAL TAMBAHAN, DARI 10 ORANG TIM KAWAL ASLI KARENA YBS KURANG CAKAP BERENANG, HANYUT TIDAK DIKETEMUKAN.</a:t>
          </a:r>
          <a:endParaRPr lang="en-US" sz="1200" b="1" dirty="0"/>
        </a:p>
      </dgm:t>
    </dgm:pt>
    <dgm:pt modelId="{E49C8A98-8585-4FB6-9350-C88060222181}" type="parTrans" cxnId="{3C598D6F-B9B8-4D68-91ED-23E2E16E1D33}">
      <dgm:prSet/>
      <dgm:spPr/>
      <dgm:t>
        <a:bodyPr/>
        <a:lstStyle/>
        <a:p>
          <a:endParaRPr lang="en-US" sz="2000" b="1" dirty="0"/>
        </a:p>
      </dgm:t>
    </dgm:pt>
    <dgm:pt modelId="{1A680260-4ABF-4A77-9912-AC8489BB55F2}" type="sibTrans" cxnId="{3C598D6F-B9B8-4D68-91ED-23E2E16E1D33}">
      <dgm:prSet/>
      <dgm:spPr/>
      <dgm:t>
        <a:bodyPr/>
        <a:lstStyle/>
        <a:p>
          <a:endParaRPr lang="en-US" sz="2000" b="1" dirty="0"/>
        </a:p>
      </dgm:t>
    </dgm:pt>
    <dgm:pt modelId="{C0789763-067F-4FFD-A6E2-D455A30DFB2E}" type="pres">
      <dgm:prSet presAssocID="{8584FDC6-A100-497A-BCE0-2AA547EFF767}" presName="linear" presStyleCnt="0">
        <dgm:presLayoutVars>
          <dgm:animLvl val="lvl"/>
          <dgm:resizeHandles val="exact"/>
        </dgm:presLayoutVars>
      </dgm:prSet>
      <dgm:spPr/>
    </dgm:pt>
    <dgm:pt modelId="{26918636-90ED-43AD-89CD-BC3B4EA2CA75}" type="pres">
      <dgm:prSet presAssocID="{C2F46550-515C-43E6-8AE1-30D8F0193240}" presName="parentText" presStyleLbl="node1" presStyleIdx="0" presStyleCnt="4">
        <dgm:presLayoutVars>
          <dgm:chMax val="0"/>
          <dgm:bulletEnabled val="1"/>
        </dgm:presLayoutVars>
      </dgm:prSet>
      <dgm:spPr/>
    </dgm:pt>
    <dgm:pt modelId="{FBB9A09A-7305-4082-905F-1B6A8EE85BE7}" type="pres">
      <dgm:prSet presAssocID="{A9D00DDE-3D23-47BC-8F52-9FD8BA56104C}" presName="spacer" presStyleCnt="0"/>
      <dgm:spPr/>
    </dgm:pt>
    <dgm:pt modelId="{E1C2290A-CA0C-438B-9F5E-381EC8EEDA18}" type="pres">
      <dgm:prSet presAssocID="{D7F49275-AC5E-418A-9794-7D5F4E3B0CC1}" presName="parentText" presStyleLbl="node1" presStyleIdx="1" presStyleCnt="4">
        <dgm:presLayoutVars>
          <dgm:chMax val="0"/>
          <dgm:bulletEnabled val="1"/>
        </dgm:presLayoutVars>
      </dgm:prSet>
      <dgm:spPr/>
    </dgm:pt>
    <dgm:pt modelId="{5E6D392A-4CD0-4256-B2D4-9B8FAE5DCFDA}" type="pres">
      <dgm:prSet presAssocID="{154EEDF8-2259-4296-BDBD-491CC1F7CA9C}" presName="spacer" presStyleCnt="0"/>
      <dgm:spPr/>
    </dgm:pt>
    <dgm:pt modelId="{D2516D64-3506-4D10-8F5F-7EF6B49E3F3F}" type="pres">
      <dgm:prSet presAssocID="{C3EDE78A-49EB-4F78-8C4A-B20F8F4C378F}" presName="parentText" presStyleLbl="node1" presStyleIdx="2" presStyleCnt="4">
        <dgm:presLayoutVars>
          <dgm:chMax val="0"/>
          <dgm:bulletEnabled val="1"/>
        </dgm:presLayoutVars>
      </dgm:prSet>
      <dgm:spPr/>
    </dgm:pt>
    <dgm:pt modelId="{B13B2237-80A2-44D5-971C-070AC03CDBC8}" type="pres">
      <dgm:prSet presAssocID="{0793DCD0-F9D2-4C10-863C-FE8897751A04}" presName="spacer" presStyleCnt="0"/>
      <dgm:spPr/>
    </dgm:pt>
    <dgm:pt modelId="{DDD5CD38-2C19-44B4-9DD3-2969323DA4FE}" type="pres">
      <dgm:prSet presAssocID="{5128C63E-7B02-4DED-BE99-E46E46368EF9}" presName="parentText" presStyleLbl="node1" presStyleIdx="3" presStyleCnt="4">
        <dgm:presLayoutVars>
          <dgm:chMax val="0"/>
          <dgm:bulletEnabled val="1"/>
        </dgm:presLayoutVars>
      </dgm:prSet>
      <dgm:spPr/>
    </dgm:pt>
    <dgm:pt modelId="{1814E818-CDDF-48B3-94FE-D51B8095AD96}" type="pres">
      <dgm:prSet presAssocID="{5128C63E-7B02-4DED-BE99-E46E46368EF9}" presName="childText" presStyleLbl="revTx" presStyleIdx="0" presStyleCnt="1">
        <dgm:presLayoutVars>
          <dgm:bulletEnabled val="1"/>
        </dgm:presLayoutVars>
      </dgm:prSet>
      <dgm:spPr/>
    </dgm:pt>
  </dgm:ptLst>
  <dgm:cxnLst>
    <dgm:cxn modelId="{3A00932D-C8AD-4D35-BA52-1F2C7E1DEA71}" srcId="{5128C63E-7B02-4DED-BE99-E46E46368EF9}" destId="{8B328BDA-196B-438B-BE3A-2991DE8924DD}" srcOrd="0" destOrd="0" parTransId="{49685107-785D-461E-A628-48EBB5EBA352}" sibTransId="{AB4041C5-25FD-4B44-8CF3-B2FC723FDA76}"/>
    <dgm:cxn modelId="{AA4E1F33-8D07-4B44-BFA3-11A75E971490}" type="presOf" srcId="{4B107E52-7649-4313-A701-116A838C9989}" destId="{1814E818-CDDF-48B3-94FE-D51B8095AD96}" srcOrd="0" destOrd="1" presId="urn:microsoft.com/office/officeart/2005/8/layout/vList2"/>
    <dgm:cxn modelId="{231AE83D-17C8-4133-B543-E5BA72A8E32D}" srcId="{5128C63E-7B02-4DED-BE99-E46E46368EF9}" destId="{4B107E52-7649-4313-A701-116A838C9989}" srcOrd="1" destOrd="0" parTransId="{A07F8728-93D1-4F04-B6C9-2B7DB68A5BBE}" sibTransId="{C802A592-340B-41E1-98B2-F830B4086A5C}"/>
    <dgm:cxn modelId="{7C66E44D-3DBC-497F-ADDB-F8F1553FC228}" srcId="{8584FDC6-A100-497A-BCE0-2AA547EFF767}" destId="{D7F49275-AC5E-418A-9794-7D5F4E3B0CC1}" srcOrd="1" destOrd="0" parTransId="{227F8099-CEFB-43CD-8784-FBFB8E788A90}" sibTransId="{154EEDF8-2259-4296-BDBD-491CC1F7CA9C}"/>
    <dgm:cxn modelId="{3C598D6F-B9B8-4D68-91ED-23E2E16E1D33}" srcId="{5128C63E-7B02-4DED-BE99-E46E46368EF9}" destId="{6A73FE8A-EE05-4414-8640-DB2D5E00CC6C}" srcOrd="2" destOrd="0" parTransId="{E49C8A98-8585-4FB6-9350-C88060222181}" sibTransId="{1A680260-4ABF-4A77-9912-AC8489BB55F2}"/>
    <dgm:cxn modelId="{5A5B9256-B44E-456D-86B4-5FD65AE19E0B}" type="presOf" srcId="{C2F46550-515C-43E6-8AE1-30D8F0193240}" destId="{26918636-90ED-43AD-89CD-BC3B4EA2CA75}" srcOrd="0" destOrd="0" presId="urn:microsoft.com/office/officeart/2005/8/layout/vList2"/>
    <dgm:cxn modelId="{A0DCE984-A5D2-4193-8D67-8F29001D7A4A}" type="presOf" srcId="{6A73FE8A-EE05-4414-8640-DB2D5E00CC6C}" destId="{1814E818-CDDF-48B3-94FE-D51B8095AD96}" srcOrd="0" destOrd="2" presId="urn:microsoft.com/office/officeart/2005/8/layout/vList2"/>
    <dgm:cxn modelId="{F816E48A-3181-415D-B046-7EA4A99C9A1F}" type="presOf" srcId="{C3EDE78A-49EB-4F78-8C4A-B20F8F4C378F}" destId="{D2516D64-3506-4D10-8F5F-7EF6B49E3F3F}" srcOrd="0" destOrd="0" presId="urn:microsoft.com/office/officeart/2005/8/layout/vList2"/>
    <dgm:cxn modelId="{A6E69F98-F2CD-4765-A931-899C2C23FD1B}" type="presOf" srcId="{8584FDC6-A100-497A-BCE0-2AA547EFF767}" destId="{C0789763-067F-4FFD-A6E2-D455A30DFB2E}" srcOrd="0" destOrd="0" presId="urn:microsoft.com/office/officeart/2005/8/layout/vList2"/>
    <dgm:cxn modelId="{2395499B-D355-4F42-9D51-2ADDF21F4D91}" type="presOf" srcId="{5128C63E-7B02-4DED-BE99-E46E46368EF9}" destId="{DDD5CD38-2C19-44B4-9DD3-2969323DA4FE}" srcOrd="0" destOrd="0" presId="urn:microsoft.com/office/officeart/2005/8/layout/vList2"/>
    <dgm:cxn modelId="{A3990EC2-A6A5-466B-B782-AE7E60EBFA95}" srcId="{8584FDC6-A100-497A-BCE0-2AA547EFF767}" destId="{5128C63E-7B02-4DED-BE99-E46E46368EF9}" srcOrd="3" destOrd="0" parTransId="{B295013F-920B-441D-871A-C2CFF5B23AB7}" sibTransId="{52844ABF-CF3F-4D36-AFEA-83D514F6FA90}"/>
    <dgm:cxn modelId="{A4F024CB-C039-4BFA-827A-48104AE29FD9}" type="presOf" srcId="{D7F49275-AC5E-418A-9794-7D5F4E3B0CC1}" destId="{E1C2290A-CA0C-438B-9F5E-381EC8EEDA18}" srcOrd="0" destOrd="0" presId="urn:microsoft.com/office/officeart/2005/8/layout/vList2"/>
    <dgm:cxn modelId="{19DF1FCE-2184-45D6-8574-73F3C9DDF5F1}" srcId="{8584FDC6-A100-497A-BCE0-2AA547EFF767}" destId="{C2F46550-515C-43E6-8AE1-30D8F0193240}" srcOrd="0" destOrd="0" parTransId="{CF4A6904-D197-4F3A-BDE2-86836C52665E}" sibTransId="{A9D00DDE-3D23-47BC-8F52-9FD8BA56104C}"/>
    <dgm:cxn modelId="{750FBAE4-F1FD-41E6-83CC-2F40CBB983B7}" srcId="{8584FDC6-A100-497A-BCE0-2AA547EFF767}" destId="{C3EDE78A-49EB-4F78-8C4A-B20F8F4C378F}" srcOrd="2" destOrd="0" parTransId="{B196DF8A-602C-4015-9EBD-C5D5EFCF63E7}" sibTransId="{0793DCD0-F9D2-4C10-863C-FE8897751A04}"/>
    <dgm:cxn modelId="{DA8A43F2-1229-4376-B894-A7C4CCF3C988}" type="presOf" srcId="{8B328BDA-196B-438B-BE3A-2991DE8924DD}" destId="{1814E818-CDDF-48B3-94FE-D51B8095AD96}" srcOrd="0" destOrd="0" presId="urn:microsoft.com/office/officeart/2005/8/layout/vList2"/>
    <dgm:cxn modelId="{C47B3B24-9EB0-4DA9-A7FB-31452B98201F}" type="presParOf" srcId="{C0789763-067F-4FFD-A6E2-D455A30DFB2E}" destId="{26918636-90ED-43AD-89CD-BC3B4EA2CA75}" srcOrd="0" destOrd="0" presId="urn:microsoft.com/office/officeart/2005/8/layout/vList2"/>
    <dgm:cxn modelId="{ED083D17-2CF5-43E1-965D-D332D2F2DCAE}" type="presParOf" srcId="{C0789763-067F-4FFD-A6E2-D455A30DFB2E}" destId="{FBB9A09A-7305-4082-905F-1B6A8EE85BE7}" srcOrd="1" destOrd="0" presId="urn:microsoft.com/office/officeart/2005/8/layout/vList2"/>
    <dgm:cxn modelId="{ADCE3861-347E-4DAB-B332-EB68CC08D6EB}" type="presParOf" srcId="{C0789763-067F-4FFD-A6E2-D455A30DFB2E}" destId="{E1C2290A-CA0C-438B-9F5E-381EC8EEDA18}" srcOrd="2" destOrd="0" presId="urn:microsoft.com/office/officeart/2005/8/layout/vList2"/>
    <dgm:cxn modelId="{2CE266F6-20BD-42EF-8905-789A442FF463}" type="presParOf" srcId="{C0789763-067F-4FFD-A6E2-D455A30DFB2E}" destId="{5E6D392A-4CD0-4256-B2D4-9B8FAE5DCFDA}" srcOrd="3" destOrd="0" presId="urn:microsoft.com/office/officeart/2005/8/layout/vList2"/>
    <dgm:cxn modelId="{30884969-C6A8-4F57-89CF-8A8C266F5BAF}" type="presParOf" srcId="{C0789763-067F-4FFD-A6E2-D455A30DFB2E}" destId="{D2516D64-3506-4D10-8F5F-7EF6B49E3F3F}" srcOrd="4" destOrd="0" presId="urn:microsoft.com/office/officeart/2005/8/layout/vList2"/>
    <dgm:cxn modelId="{C1B44363-4173-4764-AD5D-F642B7A029CA}" type="presParOf" srcId="{C0789763-067F-4FFD-A6E2-D455A30DFB2E}" destId="{B13B2237-80A2-44D5-971C-070AC03CDBC8}" srcOrd="5" destOrd="0" presId="urn:microsoft.com/office/officeart/2005/8/layout/vList2"/>
    <dgm:cxn modelId="{9FF4086A-9981-4A57-A4D5-B3D12339B35D}" type="presParOf" srcId="{C0789763-067F-4FFD-A6E2-D455A30DFB2E}" destId="{DDD5CD38-2C19-44B4-9DD3-2969323DA4FE}" srcOrd="6" destOrd="0" presId="urn:microsoft.com/office/officeart/2005/8/layout/vList2"/>
    <dgm:cxn modelId="{28F280BD-FEC5-4458-A9EE-84011051A3ED}" type="presParOf" srcId="{C0789763-067F-4FFD-A6E2-D455A30DFB2E}" destId="{1814E818-CDDF-48B3-94FE-D51B8095AD9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509DF3-C188-4B74-90F4-F33CB11938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31763B-36CE-472E-91AD-90221AAE80FA}">
      <dgm:prSet custT="1"/>
      <dgm:spPr/>
      <dgm:t>
        <a:bodyPr/>
        <a:lstStyle/>
        <a:p>
          <a:r>
            <a:rPr lang="id-ID" sz="1400" b="1" dirty="0"/>
            <a:t>ANALISA:</a:t>
          </a:r>
          <a:endParaRPr lang="en-US" sz="1400" b="1" dirty="0"/>
        </a:p>
      </dgm:t>
    </dgm:pt>
    <dgm:pt modelId="{CC7435BA-3C73-48ED-9D15-CA2DF39E619F}" type="parTrans" cxnId="{09DF49B2-349D-488F-A0DF-E0EAD4439013}">
      <dgm:prSet/>
      <dgm:spPr/>
      <dgm:t>
        <a:bodyPr/>
        <a:lstStyle/>
        <a:p>
          <a:endParaRPr lang="en-US" sz="2000" b="1" dirty="0"/>
        </a:p>
      </dgm:t>
    </dgm:pt>
    <dgm:pt modelId="{AC78118B-9AA6-4831-830D-D26D5EA00CBE}" type="sibTrans" cxnId="{09DF49B2-349D-488F-A0DF-E0EAD4439013}">
      <dgm:prSet/>
      <dgm:spPr/>
      <dgm:t>
        <a:bodyPr/>
        <a:lstStyle/>
        <a:p>
          <a:endParaRPr lang="en-US" sz="2000" b="1" dirty="0"/>
        </a:p>
      </dgm:t>
    </dgm:pt>
    <dgm:pt modelId="{FCDA7F0A-5627-4A34-BCE5-96116B68E282}">
      <dgm:prSet custT="1"/>
      <dgm:spPr/>
      <dgm:t>
        <a:bodyPr/>
        <a:lstStyle/>
        <a:p>
          <a:pPr marL="177800" indent="-152400"/>
          <a:r>
            <a:rPr lang="id-ID" sz="1200" b="1" dirty="0"/>
            <a:t>TIM KAWAL YANG MEMBAWA KAPAL TANGKAPAN MEMAKSAKAN MASUK ALUR PADA WAKTU MALAM HARI DIKARENAKAN BAHAN BAKAR KIA MENIPIS, ALUN OMBAK DI LUAR ALUR TINGGI DAN KATIM KAWAL PERNAH BEBERAPA KALI MASUK TAREMPA. SEDANGKAN KONDISI SAAT ITU PENDEKATAN KAPAL MASUK MENUJU ALUR DARI ARAH SELATAN DAN HANYA MEMBAWA PERALATAN NAVIGASI TERBATAS (TANPA RADAR). </a:t>
          </a:r>
          <a:endParaRPr lang="en-US" sz="1200" b="1" dirty="0"/>
        </a:p>
      </dgm:t>
    </dgm:pt>
    <dgm:pt modelId="{76AB4026-4920-49D3-8202-C3AE7DE5E6EB}" type="parTrans" cxnId="{0A43C6CF-2413-4436-9837-D713F5D6DF86}">
      <dgm:prSet/>
      <dgm:spPr/>
      <dgm:t>
        <a:bodyPr/>
        <a:lstStyle/>
        <a:p>
          <a:endParaRPr lang="en-US" sz="2000" b="1" dirty="0"/>
        </a:p>
      </dgm:t>
    </dgm:pt>
    <dgm:pt modelId="{F2AD1E88-64F8-4D20-AFFA-BAE1D648D68E}" type="sibTrans" cxnId="{0A43C6CF-2413-4436-9837-D713F5D6DF86}">
      <dgm:prSet/>
      <dgm:spPr/>
      <dgm:t>
        <a:bodyPr/>
        <a:lstStyle/>
        <a:p>
          <a:endParaRPr lang="en-US" sz="2000" b="1" dirty="0"/>
        </a:p>
      </dgm:t>
    </dgm:pt>
    <dgm:pt modelId="{0A8D2C27-0D51-4341-A382-27AEFBF8A528}">
      <dgm:prSet custT="1"/>
      <dgm:spPr/>
      <dgm:t>
        <a:bodyPr/>
        <a:lstStyle/>
        <a:p>
          <a:pPr marL="177800" indent="-152400"/>
          <a:r>
            <a:rPr lang="id-ID" sz="1200" b="1" dirty="0"/>
            <a:t>KATIM KAWAL MEMPERKIRAKAN KEDALAMAN TELUK CUKUP DALAM SEHINGGA KAPAL DAPAT DENGAN MUDAH MASUK. NAMUN KONDISI PERAIRAN TERSEBUT DI SISI KANAN ALUR MASUK DEKAT SUAR PENUNTUN ADA BATU BILA PASANG AKAN TERTUTUP AIR DAN BILA AIR SURUT AKAN TERLIHAT 0,5 M DI ATAS AIR.</a:t>
          </a:r>
          <a:endParaRPr lang="en-US" sz="1200" b="1" dirty="0"/>
        </a:p>
      </dgm:t>
    </dgm:pt>
    <dgm:pt modelId="{3C234F3F-B864-4743-94DC-AAD3DD486D48}" type="parTrans" cxnId="{5D685997-9B5E-4DD9-B822-61DF5761351E}">
      <dgm:prSet/>
      <dgm:spPr/>
      <dgm:t>
        <a:bodyPr/>
        <a:lstStyle/>
        <a:p>
          <a:endParaRPr lang="en-US" sz="2000" b="1" dirty="0"/>
        </a:p>
      </dgm:t>
    </dgm:pt>
    <dgm:pt modelId="{1E421581-81CF-421E-988A-925565092E7F}" type="sibTrans" cxnId="{5D685997-9B5E-4DD9-B822-61DF5761351E}">
      <dgm:prSet/>
      <dgm:spPr/>
      <dgm:t>
        <a:bodyPr/>
        <a:lstStyle/>
        <a:p>
          <a:endParaRPr lang="en-US" sz="2000" b="1" dirty="0"/>
        </a:p>
      </dgm:t>
    </dgm:pt>
    <dgm:pt modelId="{D80CCF2D-FAF7-44B1-B942-CA4A3A90F33A}">
      <dgm:prSet custT="1"/>
      <dgm:spPr/>
      <dgm:t>
        <a:bodyPr/>
        <a:lstStyle/>
        <a:p>
          <a:pPr marL="177800" indent="-152400"/>
          <a:r>
            <a:rPr lang="id-ID" sz="1200" b="1" dirty="0">
              <a:solidFill>
                <a:srgbClr val="FF0000"/>
              </a:solidFill>
            </a:rPr>
            <a:t>PELAJARAN YANG BISA DIPETIK (</a:t>
          </a:r>
          <a:r>
            <a:rPr lang="id-ID" sz="1200" b="1" i="1" dirty="0">
              <a:solidFill>
                <a:srgbClr val="FF0000"/>
              </a:solidFill>
            </a:rPr>
            <a:t>LESSONS LEARNT</a:t>
          </a:r>
          <a:r>
            <a:rPr lang="id-ID" sz="1200" b="1" dirty="0">
              <a:solidFill>
                <a:srgbClr val="FF0000"/>
              </a:solidFill>
            </a:rPr>
            <a:t>):</a:t>
          </a:r>
          <a:endParaRPr lang="en-US" sz="1200" b="1" dirty="0">
            <a:solidFill>
              <a:srgbClr val="FF0000"/>
            </a:solidFill>
          </a:endParaRPr>
        </a:p>
      </dgm:t>
    </dgm:pt>
    <dgm:pt modelId="{CAACFBF6-6CA3-4FB5-AA88-DA68867B69EB}" type="parTrans" cxnId="{392F59C1-90A0-4C67-9F37-0304DE00C2EE}">
      <dgm:prSet/>
      <dgm:spPr/>
      <dgm:t>
        <a:bodyPr/>
        <a:lstStyle/>
        <a:p>
          <a:endParaRPr lang="en-US" sz="2000" b="1" dirty="0"/>
        </a:p>
      </dgm:t>
    </dgm:pt>
    <dgm:pt modelId="{A4D5A3E1-CCBC-4D3B-AB67-1CD1D187A4DF}" type="sibTrans" cxnId="{392F59C1-90A0-4C67-9F37-0304DE00C2EE}">
      <dgm:prSet/>
      <dgm:spPr/>
      <dgm:t>
        <a:bodyPr/>
        <a:lstStyle/>
        <a:p>
          <a:endParaRPr lang="en-US" sz="2000" b="1" dirty="0"/>
        </a:p>
      </dgm:t>
    </dgm:pt>
    <dgm:pt modelId="{CEC84DCB-EDF6-45A4-B3C9-6F76135B8292}">
      <dgm:prSet custT="1"/>
      <dgm:spPr/>
      <dgm:t>
        <a:bodyPr/>
        <a:lstStyle/>
        <a:p>
          <a:pPr marL="266700" indent="0"/>
          <a:r>
            <a:rPr lang="id-ID" sz="1200" b="1" dirty="0"/>
            <a:t>SEHARUSNYA TIM KAWAL MASUK ALUR SETELAH KEADAAN TERANG.</a:t>
          </a:r>
          <a:endParaRPr lang="en-US" sz="1200" b="1" dirty="0"/>
        </a:p>
      </dgm:t>
    </dgm:pt>
    <dgm:pt modelId="{D669BA9C-FCC7-446B-A1D3-8F89F3353E1E}" type="parTrans" cxnId="{FDD34CF7-5D8B-4592-8156-58F0310B049D}">
      <dgm:prSet/>
      <dgm:spPr/>
      <dgm:t>
        <a:bodyPr/>
        <a:lstStyle/>
        <a:p>
          <a:endParaRPr lang="en-US" sz="2000" b="1" dirty="0"/>
        </a:p>
      </dgm:t>
    </dgm:pt>
    <dgm:pt modelId="{0C9C448F-46E8-4825-9ACA-E8D77B3D90D0}" type="sibTrans" cxnId="{FDD34CF7-5D8B-4592-8156-58F0310B049D}">
      <dgm:prSet/>
      <dgm:spPr/>
      <dgm:t>
        <a:bodyPr/>
        <a:lstStyle/>
        <a:p>
          <a:endParaRPr lang="en-US" sz="2000" b="1" dirty="0"/>
        </a:p>
      </dgm:t>
    </dgm:pt>
    <dgm:pt modelId="{287C5D01-6E67-4279-A147-E476DD58828C}">
      <dgm:prSet custT="1"/>
      <dgm:spPr/>
      <dgm:t>
        <a:bodyPr/>
        <a:lstStyle/>
        <a:p>
          <a:pPr marL="266700" indent="0"/>
          <a:r>
            <a:rPr lang="id-ID" sz="1200" b="1" dirty="0"/>
            <a:t>JIKA TIDAK YAKIN DENGAN TIM KAWAL, KRI JANGAN TINGGALKAN ATAU MEMBIARKAN KAPAL TANGKAPAN BERGERAK SENDIRI</a:t>
          </a:r>
          <a:endParaRPr lang="en-US" sz="1200" b="1" dirty="0"/>
        </a:p>
      </dgm:t>
    </dgm:pt>
    <dgm:pt modelId="{3B18908A-798F-461D-ABC9-6F7BFFD031E7}" type="parTrans" cxnId="{7938B7A9-8DEA-4FE0-AA50-279E26E082DF}">
      <dgm:prSet/>
      <dgm:spPr/>
      <dgm:t>
        <a:bodyPr/>
        <a:lstStyle/>
        <a:p>
          <a:endParaRPr lang="en-US" sz="2000" b="1" dirty="0"/>
        </a:p>
      </dgm:t>
    </dgm:pt>
    <dgm:pt modelId="{D06AFD5F-259C-418E-87B8-173E4FB03102}" type="sibTrans" cxnId="{7938B7A9-8DEA-4FE0-AA50-279E26E082DF}">
      <dgm:prSet/>
      <dgm:spPr/>
      <dgm:t>
        <a:bodyPr/>
        <a:lstStyle/>
        <a:p>
          <a:endParaRPr lang="en-US" sz="2000" b="1" dirty="0"/>
        </a:p>
      </dgm:t>
    </dgm:pt>
    <dgm:pt modelId="{A297E2BF-0A8A-4289-8413-45FAEC001D4E}">
      <dgm:prSet custT="1"/>
      <dgm:spPr/>
      <dgm:t>
        <a:bodyPr/>
        <a:lstStyle/>
        <a:p>
          <a:pPr marL="266700" indent="0"/>
          <a:r>
            <a:rPr lang="id-ID" sz="1200" b="1" dirty="0"/>
            <a:t>TIM KAWAL HARUS DILENGKAPI DENGAN KELENGKAPAN PETA PADA WAKTU MENGAWAL KAPAL TANGKAPAN.</a:t>
          </a:r>
          <a:endParaRPr lang="en-US" sz="1200" b="1" dirty="0"/>
        </a:p>
      </dgm:t>
    </dgm:pt>
    <dgm:pt modelId="{5EA86F6E-B4E8-44C9-A09C-87C6153524B6}" type="parTrans" cxnId="{99528AEB-89DA-490F-B9A6-A9CCD0AA59A2}">
      <dgm:prSet/>
      <dgm:spPr/>
      <dgm:t>
        <a:bodyPr/>
        <a:lstStyle/>
        <a:p>
          <a:endParaRPr lang="en-US" sz="2000" b="1" dirty="0"/>
        </a:p>
      </dgm:t>
    </dgm:pt>
    <dgm:pt modelId="{306EE25E-182B-42BA-A5A5-E517F5849EA3}" type="sibTrans" cxnId="{99528AEB-89DA-490F-B9A6-A9CCD0AA59A2}">
      <dgm:prSet/>
      <dgm:spPr/>
      <dgm:t>
        <a:bodyPr/>
        <a:lstStyle/>
        <a:p>
          <a:endParaRPr lang="en-US" sz="2000" b="1" dirty="0"/>
        </a:p>
      </dgm:t>
    </dgm:pt>
    <dgm:pt modelId="{E5D23980-1B2F-4B6D-9BA0-F6E015B25585}">
      <dgm:prSet custT="1"/>
      <dgm:spPr/>
      <dgm:t>
        <a:bodyPr/>
        <a:lstStyle/>
        <a:p>
          <a:pPr marL="266700" indent="0"/>
          <a:r>
            <a:rPr lang="id-ID" sz="1200" b="1" dirty="0"/>
            <a:t>WASPADA TERHADAP SEGALA BAHAYA NAVIGASI KETIKA MELINTAS DI SUATU PERAIRAN. </a:t>
          </a:r>
          <a:endParaRPr lang="en-US" sz="1200" b="1" dirty="0"/>
        </a:p>
      </dgm:t>
    </dgm:pt>
    <dgm:pt modelId="{9BDD954D-1A6A-41D6-B531-111B4FAAD913}" type="parTrans" cxnId="{1C65FBEC-9DC7-4674-936B-25760B541CB5}">
      <dgm:prSet/>
      <dgm:spPr/>
      <dgm:t>
        <a:bodyPr/>
        <a:lstStyle/>
        <a:p>
          <a:endParaRPr lang="en-US" sz="2000" b="1" dirty="0"/>
        </a:p>
      </dgm:t>
    </dgm:pt>
    <dgm:pt modelId="{48228565-1370-44F9-989C-0FC3C37A29F9}" type="sibTrans" cxnId="{1C65FBEC-9DC7-4674-936B-25760B541CB5}">
      <dgm:prSet/>
      <dgm:spPr/>
      <dgm:t>
        <a:bodyPr/>
        <a:lstStyle/>
        <a:p>
          <a:endParaRPr lang="en-US" sz="2000" b="1" dirty="0"/>
        </a:p>
      </dgm:t>
    </dgm:pt>
    <dgm:pt modelId="{AC84639D-AEDC-46A1-ABB9-6B0D9D63FDF9}">
      <dgm:prSet custT="1"/>
      <dgm:spPr/>
      <dgm:t>
        <a:bodyPr/>
        <a:lstStyle/>
        <a:p>
          <a:pPr marL="0" indent="0"/>
          <a:r>
            <a:rPr lang="id-ID" sz="1200" b="1" dirty="0"/>
            <a:t>CATATAN: TIM KAWAL YANG SELAMAT DI PANTAI KARENA MAMPU BERENANG DAN SECARA NALURI MEMANFAATKAN DRUM PLASTIK SEBAGAI ALAT BANTU. KATIM KAWAL YANG TERJUN KE LAUT TERAKHIR DENGAN </a:t>
          </a:r>
          <a:r>
            <a:rPr lang="id-ID" sz="1200" b="1" i="1" dirty="0"/>
            <a:t>SWIMVEST </a:t>
          </a:r>
          <a:r>
            <a:rPr lang="id-ID" sz="1200" b="1" dirty="0"/>
            <a:t>TERBUKA, BERENANG GAYA PUNGGUNG UNTUK MENGENDALIKAN ARAH KE PANTAI KARENA ARUS DAN ALUN AIR LAUT CENDERUNG MENDORONG KE LAUT LEPAS (KE LUAR ALUR TAREMPA).</a:t>
          </a:r>
          <a:endParaRPr lang="en-US" sz="1200" b="1" dirty="0"/>
        </a:p>
      </dgm:t>
    </dgm:pt>
    <dgm:pt modelId="{BD03CBC5-ED34-41CF-9B66-1D795607C6EF}" type="parTrans" cxnId="{A1F3E657-4163-468C-A39E-07150844B9BE}">
      <dgm:prSet/>
      <dgm:spPr/>
      <dgm:t>
        <a:bodyPr/>
        <a:lstStyle/>
        <a:p>
          <a:endParaRPr lang="en-US" sz="2000" b="1" dirty="0"/>
        </a:p>
      </dgm:t>
    </dgm:pt>
    <dgm:pt modelId="{89DAE64A-91FD-41A4-8CF6-4C3EC28953AE}" type="sibTrans" cxnId="{A1F3E657-4163-468C-A39E-07150844B9BE}">
      <dgm:prSet/>
      <dgm:spPr/>
      <dgm:t>
        <a:bodyPr/>
        <a:lstStyle/>
        <a:p>
          <a:endParaRPr lang="en-US" sz="2000" b="1" dirty="0"/>
        </a:p>
      </dgm:t>
    </dgm:pt>
    <dgm:pt modelId="{8BFE7EC8-80C1-400D-B53E-8E976578E76C}" type="pres">
      <dgm:prSet presAssocID="{6C509DF3-C188-4B74-90F4-F33CB1193803}" presName="linear" presStyleCnt="0">
        <dgm:presLayoutVars>
          <dgm:animLvl val="lvl"/>
          <dgm:resizeHandles val="exact"/>
        </dgm:presLayoutVars>
      </dgm:prSet>
      <dgm:spPr/>
    </dgm:pt>
    <dgm:pt modelId="{2754EB46-56A2-45E3-A4F7-2A6993F0DF9C}" type="pres">
      <dgm:prSet presAssocID="{B331763B-36CE-472E-91AD-90221AAE80FA}" presName="parentText" presStyleLbl="node1" presStyleIdx="0" presStyleCnt="1" custScaleY="30406" custLinFactNeighborX="386" custLinFactNeighborY="-10402">
        <dgm:presLayoutVars>
          <dgm:chMax val="0"/>
          <dgm:bulletEnabled val="1"/>
        </dgm:presLayoutVars>
      </dgm:prSet>
      <dgm:spPr/>
    </dgm:pt>
    <dgm:pt modelId="{929332F3-AE50-4B7B-AF3E-1C08E3C04BB6}" type="pres">
      <dgm:prSet presAssocID="{B331763B-36CE-472E-91AD-90221AAE80FA}" presName="childText" presStyleLbl="revTx" presStyleIdx="0" presStyleCnt="1" custLinFactNeighborY="-17147">
        <dgm:presLayoutVars>
          <dgm:bulletEnabled val="1"/>
        </dgm:presLayoutVars>
      </dgm:prSet>
      <dgm:spPr/>
    </dgm:pt>
  </dgm:ptLst>
  <dgm:cxnLst>
    <dgm:cxn modelId="{B5D4552D-31DE-4DC0-BE9A-515D587656DB}" type="presOf" srcId="{FCDA7F0A-5627-4A34-BCE5-96116B68E282}" destId="{929332F3-AE50-4B7B-AF3E-1C08E3C04BB6}" srcOrd="0" destOrd="0" presId="urn:microsoft.com/office/officeart/2005/8/layout/vList2"/>
    <dgm:cxn modelId="{BDF1A45E-A447-41F5-8932-C148C80DE1B1}" type="presOf" srcId="{CEC84DCB-EDF6-45A4-B3C9-6F76135B8292}" destId="{929332F3-AE50-4B7B-AF3E-1C08E3C04BB6}" srcOrd="0" destOrd="3" presId="urn:microsoft.com/office/officeart/2005/8/layout/vList2"/>
    <dgm:cxn modelId="{9CACC54B-601F-42A5-B2D3-745FD997F634}" type="presOf" srcId="{6C509DF3-C188-4B74-90F4-F33CB1193803}" destId="{8BFE7EC8-80C1-400D-B53E-8E976578E76C}" srcOrd="0" destOrd="0" presId="urn:microsoft.com/office/officeart/2005/8/layout/vList2"/>
    <dgm:cxn modelId="{B3FB676E-7356-4045-99A8-40CE99A84335}" type="presOf" srcId="{A297E2BF-0A8A-4289-8413-45FAEC001D4E}" destId="{929332F3-AE50-4B7B-AF3E-1C08E3C04BB6}" srcOrd="0" destOrd="5" presId="urn:microsoft.com/office/officeart/2005/8/layout/vList2"/>
    <dgm:cxn modelId="{277CFA75-55DC-41F9-9365-BAF1948DC5FD}" type="presOf" srcId="{AC84639D-AEDC-46A1-ABB9-6B0D9D63FDF9}" destId="{929332F3-AE50-4B7B-AF3E-1C08E3C04BB6}" srcOrd="0" destOrd="7" presId="urn:microsoft.com/office/officeart/2005/8/layout/vList2"/>
    <dgm:cxn modelId="{A1F3E657-4163-468C-A39E-07150844B9BE}" srcId="{B331763B-36CE-472E-91AD-90221AAE80FA}" destId="{AC84639D-AEDC-46A1-ABB9-6B0D9D63FDF9}" srcOrd="3" destOrd="0" parTransId="{BD03CBC5-ED34-41CF-9B66-1D795607C6EF}" sibTransId="{89DAE64A-91FD-41A4-8CF6-4C3EC28953AE}"/>
    <dgm:cxn modelId="{C8197679-B407-41E2-A208-96B231752953}" type="presOf" srcId="{D80CCF2D-FAF7-44B1-B942-CA4A3A90F33A}" destId="{929332F3-AE50-4B7B-AF3E-1C08E3C04BB6}" srcOrd="0" destOrd="2" presId="urn:microsoft.com/office/officeart/2005/8/layout/vList2"/>
    <dgm:cxn modelId="{9B525786-EFDC-4B89-BC91-A89534F5F3A7}" type="presOf" srcId="{0A8D2C27-0D51-4341-A382-27AEFBF8A528}" destId="{929332F3-AE50-4B7B-AF3E-1C08E3C04BB6}" srcOrd="0" destOrd="1" presId="urn:microsoft.com/office/officeart/2005/8/layout/vList2"/>
    <dgm:cxn modelId="{5D685997-9B5E-4DD9-B822-61DF5761351E}" srcId="{B331763B-36CE-472E-91AD-90221AAE80FA}" destId="{0A8D2C27-0D51-4341-A382-27AEFBF8A528}" srcOrd="1" destOrd="0" parTransId="{3C234F3F-B864-4743-94DC-AAD3DD486D48}" sibTransId="{1E421581-81CF-421E-988A-925565092E7F}"/>
    <dgm:cxn modelId="{7938B7A9-8DEA-4FE0-AA50-279E26E082DF}" srcId="{D80CCF2D-FAF7-44B1-B942-CA4A3A90F33A}" destId="{287C5D01-6E67-4279-A147-E476DD58828C}" srcOrd="1" destOrd="0" parTransId="{3B18908A-798F-461D-ABC9-6F7BFFD031E7}" sibTransId="{D06AFD5F-259C-418E-87B8-173E4FB03102}"/>
    <dgm:cxn modelId="{96D2DCAC-BEA0-4D72-97D9-82775268C2D3}" type="presOf" srcId="{E5D23980-1B2F-4B6D-9BA0-F6E015B25585}" destId="{929332F3-AE50-4B7B-AF3E-1C08E3C04BB6}" srcOrd="0" destOrd="6" presId="urn:microsoft.com/office/officeart/2005/8/layout/vList2"/>
    <dgm:cxn modelId="{09DF49B2-349D-488F-A0DF-E0EAD4439013}" srcId="{6C509DF3-C188-4B74-90F4-F33CB1193803}" destId="{B331763B-36CE-472E-91AD-90221AAE80FA}" srcOrd="0" destOrd="0" parTransId="{CC7435BA-3C73-48ED-9D15-CA2DF39E619F}" sibTransId="{AC78118B-9AA6-4831-830D-D26D5EA00CBE}"/>
    <dgm:cxn modelId="{392F59C1-90A0-4C67-9F37-0304DE00C2EE}" srcId="{B331763B-36CE-472E-91AD-90221AAE80FA}" destId="{D80CCF2D-FAF7-44B1-B942-CA4A3A90F33A}" srcOrd="2" destOrd="0" parTransId="{CAACFBF6-6CA3-4FB5-AA88-DA68867B69EB}" sibTransId="{A4D5A3E1-CCBC-4D3B-AB67-1CD1D187A4DF}"/>
    <dgm:cxn modelId="{0A43C6CF-2413-4436-9837-D713F5D6DF86}" srcId="{B331763B-36CE-472E-91AD-90221AAE80FA}" destId="{FCDA7F0A-5627-4A34-BCE5-96116B68E282}" srcOrd="0" destOrd="0" parTransId="{76AB4026-4920-49D3-8202-C3AE7DE5E6EB}" sibTransId="{F2AD1E88-64F8-4D20-AFFA-BAE1D648D68E}"/>
    <dgm:cxn modelId="{99528AEB-89DA-490F-B9A6-A9CCD0AA59A2}" srcId="{D80CCF2D-FAF7-44B1-B942-CA4A3A90F33A}" destId="{A297E2BF-0A8A-4289-8413-45FAEC001D4E}" srcOrd="2" destOrd="0" parTransId="{5EA86F6E-B4E8-44C9-A09C-87C6153524B6}" sibTransId="{306EE25E-182B-42BA-A5A5-E517F5849EA3}"/>
    <dgm:cxn modelId="{1C65FBEC-9DC7-4674-936B-25760B541CB5}" srcId="{D80CCF2D-FAF7-44B1-B942-CA4A3A90F33A}" destId="{E5D23980-1B2F-4B6D-9BA0-F6E015B25585}" srcOrd="3" destOrd="0" parTransId="{9BDD954D-1A6A-41D6-B531-111B4FAAD913}" sibTransId="{48228565-1370-44F9-989C-0FC3C37A29F9}"/>
    <dgm:cxn modelId="{FDD34CF7-5D8B-4592-8156-58F0310B049D}" srcId="{D80CCF2D-FAF7-44B1-B942-CA4A3A90F33A}" destId="{CEC84DCB-EDF6-45A4-B3C9-6F76135B8292}" srcOrd="0" destOrd="0" parTransId="{D669BA9C-FCC7-446B-A1D3-8F89F3353E1E}" sibTransId="{0C9C448F-46E8-4825-9ACA-E8D77B3D90D0}"/>
    <dgm:cxn modelId="{8B8271F7-B4CE-4A5C-A494-F1CDCCDC8700}" type="presOf" srcId="{287C5D01-6E67-4279-A147-E476DD58828C}" destId="{929332F3-AE50-4B7B-AF3E-1C08E3C04BB6}" srcOrd="0" destOrd="4" presId="urn:microsoft.com/office/officeart/2005/8/layout/vList2"/>
    <dgm:cxn modelId="{CAFC3EFC-53AD-4D15-BB43-60468A8FCB5F}" type="presOf" srcId="{B331763B-36CE-472E-91AD-90221AAE80FA}" destId="{2754EB46-56A2-45E3-A4F7-2A6993F0DF9C}" srcOrd="0" destOrd="0" presId="urn:microsoft.com/office/officeart/2005/8/layout/vList2"/>
    <dgm:cxn modelId="{03AA689D-D18B-4D2E-B5F4-3157B0A4FE31}" type="presParOf" srcId="{8BFE7EC8-80C1-400D-B53E-8E976578E76C}" destId="{2754EB46-56A2-45E3-A4F7-2A6993F0DF9C}" srcOrd="0" destOrd="0" presId="urn:microsoft.com/office/officeart/2005/8/layout/vList2"/>
    <dgm:cxn modelId="{A163F4BB-1DC2-4DEF-9A98-677093F6D4AF}" type="presParOf" srcId="{8BFE7EC8-80C1-400D-B53E-8E976578E76C}" destId="{929332F3-AE50-4B7B-AF3E-1C08E3C04BB6}"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2621ED-A00A-4227-B18C-0F4D42D8E08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03E13AA3-ABC9-4B27-AE46-382614450E58}">
      <dgm:prSet custT="1"/>
      <dgm:spPr/>
      <dgm:t>
        <a:bodyPr/>
        <a:lstStyle/>
        <a:p>
          <a:r>
            <a:rPr lang="id-ID" sz="1800" b="1" dirty="0"/>
            <a:t>KEJADIAN: </a:t>
          </a:r>
          <a:r>
            <a:rPr lang="id-ID" sz="1800" b="1" dirty="0">
              <a:solidFill>
                <a:schemeClr val="tx1"/>
              </a:solidFill>
            </a:rPr>
            <a:t>TABRAKAN DENGAN KAPAL PERINTIS.</a:t>
          </a:r>
          <a:endParaRPr lang="en-US" sz="1800" b="1" dirty="0">
            <a:solidFill>
              <a:schemeClr val="tx1"/>
            </a:solidFill>
          </a:endParaRPr>
        </a:p>
      </dgm:t>
    </dgm:pt>
    <dgm:pt modelId="{380D94C0-1FF4-425C-87B4-60EEC56CC468}" type="parTrans" cxnId="{3C48A1D8-D4AF-4CFE-9597-2C2C7F8BB914}">
      <dgm:prSet/>
      <dgm:spPr/>
      <dgm:t>
        <a:bodyPr/>
        <a:lstStyle/>
        <a:p>
          <a:endParaRPr lang="en-US" sz="2000" b="1" dirty="0"/>
        </a:p>
      </dgm:t>
    </dgm:pt>
    <dgm:pt modelId="{CA2631FF-E328-4273-9D05-A461035DFC1A}" type="sibTrans" cxnId="{3C48A1D8-D4AF-4CFE-9597-2C2C7F8BB914}">
      <dgm:prSet/>
      <dgm:spPr/>
      <dgm:t>
        <a:bodyPr/>
        <a:lstStyle/>
        <a:p>
          <a:endParaRPr lang="en-US" sz="2000" b="1" dirty="0"/>
        </a:p>
      </dgm:t>
    </dgm:pt>
    <dgm:pt modelId="{D14AA9C9-A070-4571-83C8-DCBAD2E9CA45}">
      <dgm:prSet custT="1"/>
      <dgm:spPr/>
      <dgm:t>
        <a:bodyPr/>
        <a:lstStyle/>
        <a:p>
          <a:r>
            <a:rPr lang="id-ID" sz="1800" b="1" dirty="0"/>
            <a:t>WAKTU KEJADIAN: </a:t>
          </a:r>
          <a:r>
            <a:rPr lang="id-ID" sz="1800" b="1" dirty="0">
              <a:solidFill>
                <a:schemeClr val="tx1"/>
              </a:solidFill>
            </a:rPr>
            <a:t>TAHUN 1992.</a:t>
          </a:r>
          <a:endParaRPr lang="en-US" sz="1800" b="1" dirty="0">
            <a:solidFill>
              <a:schemeClr val="tx1"/>
            </a:solidFill>
          </a:endParaRPr>
        </a:p>
      </dgm:t>
    </dgm:pt>
    <dgm:pt modelId="{52A21010-74CA-4726-992A-027FF1F03C79}" type="parTrans" cxnId="{3F9953E7-6B48-4235-BEA7-99E1AE44FCC9}">
      <dgm:prSet/>
      <dgm:spPr/>
      <dgm:t>
        <a:bodyPr/>
        <a:lstStyle/>
        <a:p>
          <a:endParaRPr lang="en-US" sz="2000" b="1" dirty="0"/>
        </a:p>
      </dgm:t>
    </dgm:pt>
    <dgm:pt modelId="{41764B82-776E-4510-9E4A-6697FDA099FB}" type="sibTrans" cxnId="{3F9953E7-6B48-4235-BEA7-99E1AE44FCC9}">
      <dgm:prSet/>
      <dgm:spPr/>
      <dgm:t>
        <a:bodyPr/>
        <a:lstStyle/>
        <a:p>
          <a:endParaRPr lang="en-US" sz="2000" b="1" dirty="0"/>
        </a:p>
      </dgm:t>
    </dgm:pt>
    <dgm:pt modelId="{70E117F0-2CAE-4ABD-BD9A-B16CCD2F8ECE}">
      <dgm:prSet custT="1"/>
      <dgm:spPr/>
      <dgm:t>
        <a:bodyPr/>
        <a:lstStyle/>
        <a:p>
          <a:r>
            <a:rPr lang="id-ID" sz="1800" b="1" dirty="0"/>
            <a:t>LOKASI: </a:t>
          </a:r>
          <a:r>
            <a:rPr lang="id-ID" sz="1800" b="1" dirty="0">
              <a:solidFill>
                <a:schemeClr val="tx1"/>
              </a:solidFill>
            </a:rPr>
            <a:t>LAUT JAWA.</a:t>
          </a:r>
          <a:endParaRPr lang="en-US" sz="1800" b="1" dirty="0">
            <a:solidFill>
              <a:schemeClr val="tx1"/>
            </a:solidFill>
          </a:endParaRPr>
        </a:p>
      </dgm:t>
    </dgm:pt>
    <dgm:pt modelId="{4A13D446-289F-4E8A-B116-D8BEB77E2F33}" type="parTrans" cxnId="{87E95EB3-C962-45B6-A8A1-140FBFC03B02}">
      <dgm:prSet/>
      <dgm:spPr/>
      <dgm:t>
        <a:bodyPr/>
        <a:lstStyle/>
        <a:p>
          <a:endParaRPr lang="en-US" sz="2000" b="1" dirty="0"/>
        </a:p>
      </dgm:t>
    </dgm:pt>
    <dgm:pt modelId="{C154343B-5DED-4850-868A-656883A495C4}" type="sibTrans" cxnId="{87E95EB3-C962-45B6-A8A1-140FBFC03B02}">
      <dgm:prSet/>
      <dgm:spPr/>
      <dgm:t>
        <a:bodyPr/>
        <a:lstStyle/>
        <a:p>
          <a:endParaRPr lang="en-US" sz="2000" b="1" dirty="0"/>
        </a:p>
      </dgm:t>
    </dgm:pt>
    <dgm:pt modelId="{B181CD08-186B-41BC-A881-253A640C9E7D}">
      <dgm:prSet custT="1"/>
      <dgm:spPr/>
      <dgm:t>
        <a:bodyPr/>
        <a:lstStyle/>
        <a:p>
          <a:r>
            <a:rPr lang="id-ID" sz="1800" b="1" dirty="0"/>
            <a:t>KRONOLOGI:</a:t>
          </a:r>
          <a:endParaRPr lang="en-US" sz="1800" b="1" dirty="0"/>
        </a:p>
      </dgm:t>
    </dgm:pt>
    <dgm:pt modelId="{A7DE8A78-CF86-4710-954F-8D31EC86457E}" type="parTrans" cxnId="{FF876B90-9976-41E8-9DE4-B6C279FEDF41}">
      <dgm:prSet/>
      <dgm:spPr/>
      <dgm:t>
        <a:bodyPr/>
        <a:lstStyle/>
        <a:p>
          <a:endParaRPr lang="en-US" sz="2000" b="1" dirty="0"/>
        </a:p>
      </dgm:t>
    </dgm:pt>
    <dgm:pt modelId="{C6673E6C-A66C-4E42-A97D-8F3EB35CC103}" type="sibTrans" cxnId="{FF876B90-9976-41E8-9DE4-B6C279FEDF41}">
      <dgm:prSet/>
      <dgm:spPr/>
      <dgm:t>
        <a:bodyPr/>
        <a:lstStyle/>
        <a:p>
          <a:endParaRPr lang="en-US" sz="2000" b="1" dirty="0"/>
        </a:p>
      </dgm:t>
    </dgm:pt>
    <dgm:pt modelId="{F91F6690-9741-4643-A6F2-B34EA1F23BEF}">
      <dgm:prSet custT="1"/>
      <dgm:spPr/>
      <dgm:t>
        <a:bodyPr/>
        <a:lstStyle/>
        <a:p>
          <a:r>
            <a:rPr lang="id-ID" sz="1200" b="1" dirty="0">
              <a:latin typeface="Arial" panose="020B0604020202020204" pitchFamily="34" charset="0"/>
              <a:cs typeface="Arial" panose="020B0604020202020204" pitchFamily="34" charset="0"/>
            </a:rPr>
            <a:t>KRI NAL-363 BERLAYAR PADA PUKUL 03.50 WIB PADA SAAT CUACA BURUK DENGAN </a:t>
          </a:r>
          <a:r>
            <a:rPr lang="id-ID" sz="1200" b="1" i="1" dirty="0">
              <a:latin typeface="Arial" panose="020B0604020202020204" pitchFamily="34" charset="0"/>
              <a:cs typeface="Arial" panose="020B0604020202020204" pitchFamily="34" charset="0"/>
            </a:rPr>
            <a:t>SEA STATE </a:t>
          </a:r>
          <a:r>
            <a:rPr lang="id-ID" sz="1200" b="1" dirty="0">
              <a:latin typeface="Arial" panose="020B0604020202020204" pitchFamily="34" charset="0"/>
              <a:cs typeface="Arial" panose="020B0604020202020204" pitchFamily="34" charset="0"/>
            </a:rPr>
            <a:t>4, HALU KAPAL BERSILANGAN DENGAN KAPAL PERINTIS.</a:t>
          </a:r>
          <a:endParaRPr lang="en-US" sz="1200" b="1" dirty="0">
            <a:latin typeface="Arial" panose="020B0604020202020204" pitchFamily="34" charset="0"/>
            <a:cs typeface="Arial" panose="020B0604020202020204" pitchFamily="34" charset="0"/>
          </a:endParaRPr>
        </a:p>
      </dgm:t>
    </dgm:pt>
    <dgm:pt modelId="{6489433B-C392-49B6-AA92-63A74160D662}" type="parTrans" cxnId="{FF183208-1435-4AD7-915C-4B9036B5C47A}">
      <dgm:prSet/>
      <dgm:spPr/>
      <dgm:t>
        <a:bodyPr/>
        <a:lstStyle/>
        <a:p>
          <a:endParaRPr lang="en-US" sz="2000" b="1" dirty="0"/>
        </a:p>
      </dgm:t>
    </dgm:pt>
    <dgm:pt modelId="{CFFB0BE0-C0C8-4716-ABA8-E1FA8F58AA46}" type="sibTrans" cxnId="{FF183208-1435-4AD7-915C-4B9036B5C47A}">
      <dgm:prSet/>
      <dgm:spPr/>
      <dgm:t>
        <a:bodyPr/>
        <a:lstStyle/>
        <a:p>
          <a:endParaRPr lang="en-US" sz="2000" b="1" dirty="0"/>
        </a:p>
      </dgm:t>
    </dgm:pt>
    <dgm:pt modelId="{AE000A35-4083-4ABB-A18C-CF583F1A765C}">
      <dgm:prSet custT="1"/>
      <dgm:spPr/>
      <dgm:t>
        <a:bodyPr/>
        <a:lstStyle/>
        <a:p>
          <a:r>
            <a:rPr lang="id-ID" sz="1200" b="1" dirty="0">
              <a:latin typeface="Arial" panose="020B0604020202020204" pitchFamily="34" charset="0"/>
              <a:cs typeface="Arial" panose="020B0604020202020204" pitchFamily="34" charset="0"/>
            </a:rPr>
            <a:t>POSISI KAPAL PERINTIS BERADA PADA LAMBUNG KIRI KRI NAL-363.</a:t>
          </a:r>
          <a:endParaRPr lang="en-US" sz="1200" b="1" dirty="0">
            <a:latin typeface="Arial" panose="020B0604020202020204" pitchFamily="34" charset="0"/>
            <a:cs typeface="Arial" panose="020B0604020202020204" pitchFamily="34" charset="0"/>
          </a:endParaRPr>
        </a:p>
      </dgm:t>
    </dgm:pt>
    <dgm:pt modelId="{E1C85F38-86CA-4814-8BC1-156D355FFECF}" type="parTrans" cxnId="{1CD66548-88E9-42AB-8D4D-184DA6CB2ED7}">
      <dgm:prSet/>
      <dgm:spPr/>
      <dgm:t>
        <a:bodyPr/>
        <a:lstStyle/>
        <a:p>
          <a:endParaRPr lang="en-US" sz="2000" b="1" dirty="0"/>
        </a:p>
      </dgm:t>
    </dgm:pt>
    <dgm:pt modelId="{445CD3B6-24B8-47CE-A302-DBF34445C507}" type="sibTrans" cxnId="{1CD66548-88E9-42AB-8D4D-184DA6CB2ED7}">
      <dgm:prSet/>
      <dgm:spPr/>
      <dgm:t>
        <a:bodyPr/>
        <a:lstStyle/>
        <a:p>
          <a:endParaRPr lang="en-US" sz="2000" b="1" dirty="0"/>
        </a:p>
      </dgm:t>
    </dgm:pt>
    <dgm:pt modelId="{3E90313A-D41A-4933-83A1-36D485263CB5}">
      <dgm:prSet custT="1"/>
      <dgm:spPr/>
      <dgm:t>
        <a:bodyPr/>
        <a:lstStyle/>
        <a:p>
          <a:r>
            <a:rPr lang="id-ID" sz="1200" b="1" dirty="0">
              <a:latin typeface="Arial" panose="020B0604020202020204" pitchFamily="34" charset="0"/>
              <a:cs typeface="Arial" panose="020B0604020202020204" pitchFamily="34" charset="0"/>
            </a:rPr>
            <a:t>KRI NAL-363 MELAKSANAKAN KOMUNIKASI RADIO TETAPI TIDAK DIJAWAB OLEH KAPAL TERSEBUT HINGGA TERJADI TABRAKAN, KAPAL PERINTIS MENABRAK LAMBUNG KIRI KRI NAL-363 SEHINGGA BERLUBANG.</a:t>
          </a:r>
          <a:endParaRPr lang="en-US" sz="1200" b="1" dirty="0">
            <a:latin typeface="Arial" panose="020B0604020202020204" pitchFamily="34" charset="0"/>
            <a:cs typeface="Arial" panose="020B0604020202020204" pitchFamily="34" charset="0"/>
          </a:endParaRPr>
        </a:p>
      </dgm:t>
    </dgm:pt>
    <dgm:pt modelId="{01AA34B8-A802-428A-A717-329E87CE2BBF}" type="parTrans" cxnId="{A585D1A7-80A3-42D0-BE3B-A218DD0ACE97}">
      <dgm:prSet/>
      <dgm:spPr/>
      <dgm:t>
        <a:bodyPr/>
        <a:lstStyle/>
        <a:p>
          <a:endParaRPr lang="en-US" sz="2000" b="1" dirty="0"/>
        </a:p>
      </dgm:t>
    </dgm:pt>
    <dgm:pt modelId="{00B30DD8-1BCF-4C31-ADE3-2B595F9D3A08}" type="sibTrans" cxnId="{A585D1A7-80A3-42D0-BE3B-A218DD0ACE97}">
      <dgm:prSet/>
      <dgm:spPr/>
      <dgm:t>
        <a:bodyPr/>
        <a:lstStyle/>
        <a:p>
          <a:endParaRPr lang="en-US" sz="2000" b="1" dirty="0"/>
        </a:p>
      </dgm:t>
    </dgm:pt>
    <dgm:pt modelId="{BCEA9369-952E-47DA-A924-EF6C6E107F61}">
      <dgm:prSet custT="1"/>
      <dgm:spPr/>
      <dgm:t>
        <a:bodyPr/>
        <a:lstStyle/>
        <a:p>
          <a:r>
            <a:rPr lang="id-ID" sz="1200" b="1" dirty="0">
              <a:latin typeface="Arial" panose="020B0604020202020204" pitchFamily="34" charset="0"/>
              <a:cs typeface="Arial" panose="020B0604020202020204" pitchFamily="34" charset="0"/>
            </a:rPr>
            <a:t>TIDAK TERJADI KEBOCORAN PADA KRI NAL-363 DIKARENAKAN POSISI LUBANG DI ATAS GARIS AIR.</a:t>
          </a:r>
          <a:endParaRPr lang="en-US" sz="1400" b="1" dirty="0">
            <a:latin typeface="Arial" panose="020B0604020202020204" pitchFamily="34" charset="0"/>
            <a:cs typeface="Arial" panose="020B0604020202020204" pitchFamily="34" charset="0"/>
          </a:endParaRPr>
        </a:p>
      </dgm:t>
    </dgm:pt>
    <dgm:pt modelId="{DC1570DE-1EF4-4E04-A4A8-8916CAB0A1D6}" type="parTrans" cxnId="{3546DA68-14B5-41FA-84AD-4B109AE0F368}">
      <dgm:prSet/>
      <dgm:spPr/>
      <dgm:t>
        <a:bodyPr/>
        <a:lstStyle/>
        <a:p>
          <a:endParaRPr lang="en-US" sz="2000" b="1" dirty="0"/>
        </a:p>
      </dgm:t>
    </dgm:pt>
    <dgm:pt modelId="{96FC6708-704C-4D9E-B612-763CE117CF9C}" type="sibTrans" cxnId="{3546DA68-14B5-41FA-84AD-4B109AE0F368}">
      <dgm:prSet/>
      <dgm:spPr/>
      <dgm:t>
        <a:bodyPr/>
        <a:lstStyle/>
        <a:p>
          <a:endParaRPr lang="en-US" sz="2000" b="1" dirty="0"/>
        </a:p>
      </dgm:t>
    </dgm:pt>
    <dgm:pt modelId="{107A907D-A4C3-4B6D-A35B-F087112F3DD7}">
      <dgm:prSet custT="1"/>
      <dgm:spPr/>
      <dgm:t>
        <a:bodyPr/>
        <a:lstStyle/>
        <a:p>
          <a:r>
            <a:rPr lang="id-ID" sz="1800" b="1" dirty="0"/>
            <a:t>ANALISA</a:t>
          </a:r>
          <a:endParaRPr lang="en-US" sz="1800" b="1" dirty="0"/>
        </a:p>
      </dgm:t>
    </dgm:pt>
    <dgm:pt modelId="{0D3BE1AF-7BE2-432F-8B77-2C36F67B9790}" type="parTrans" cxnId="{809930D0-5316-4C7A-BC9E-4C61F7346C37}">
      <dgm:prSet/>
      <dgm:spPr/>
      <dgm:t>
        <a:bodyPr/>
        <a:lstStyle/>
        <a:p>
          <a:endParaRPr lang="en-US" sz="2000" b="1" dirty="0"/>
        </a:p>
      </dgm:t>
    </dgm:pt>
    <dgm:pt modelId="{14B1AA48-DF18-448F-A463-885FFE833EB3}" type="sibTrans" cxnId="{809930D0-5316-4C7A-BC9E-4C61F7346C37}">
      <dgm:prSet/>
      <dgm:spPr/>
      <dgm:t>
        <a:bodyPr/>
        <a:lstStyle/>
        <a:p>
          <a:endParaRPr lang="en-US" sz="2000" b="1" dirty="0"/>
        </a:p>
      </dgm:t>
    </dgm:pt>
    <dgm:pt modelId="{CEB913CD-9E6E-4FE1-B42E-B043E2D4D888}">
      <dgm:prSet custT="1"/>
      <dgm:spPr/>
      <dgm:t>
        <a:bodyPr/>
        <a:lstStyle/>
        <a:p>
          <a:pPr marL="266700" indent="-152400"/>
          <a:r>
            <a:rPr lang="id-ID" sz="1200" b="1" dirty="0">
              <a:latin typeface="Arial" panose="020B0604020202020204" pitchFamily="34" charset="0"/>
              <a:cs typeface="Arial" panose="020B0604020202020204" pitchFamily="34" charset="0"/>
            </a:rPr>
            <a:t>DIPERKIRAKAN KAPAL PERINTIS TERSEBUT MENGGUNAKAN KEMUDI OTOMATIS DAN PERWIRA JAGA KAPAL PERINTIS DALAM KEADAAN MABUK LAUT KARENA CUACA BURUK.</a:t>
          </a:r>
          <a:endParaRPr lang="en-US" sz="1200" b="1" dirty="0">
            <a:latin typeface="Arial" panose="020B0604020202020204" pitchFamily="34" charset="0"/>
            <a:cs typeface="Arial" panose="020B0604020202020204" pitchFamily="34" charset="0"/>
          </a:endParaRPr>
        </a:p>
      </dgm:t>
    </dgm:pt>
    <dgm:pt modelId="{0AFD0CBA-27FC-40A6-9951-F12E48AF75ED}" type="parTrans" cxnId="{D86B5619-61F7-43AB-A0CE-B7DAE550938D}">
      <dgm:prSet/>
      <dgm:spPr/>
      <dgm:t>
        <a:bodyPr/>
        <a:lstStyle/>
        <a:p>
          <a:endParaRPr lang="en-US" sz="2000" b="1" dirty="0"/>
        </a:p>
      </dgm:t>
    </dgm:pt>
    <dgm:pt modelId="{038C830B-AAB3-427A-85CE-6BCBF5ADBE0E}" type="sibTrans" cxnId="{D86B5619-61F7-43AB-A0CE-B7DAE550938D}">
      <dgm:prSet/>
      <dgm:spPr/>
      <dgm:t>
        <a:bodyPr/>
        <a:lstStyle/>
        <a:p>
          <a:endParaRPr lang="en-US" sz="2000" b="1" dirty="0"/>
        </a:p>
      </dgm:t>
    </dgm:pt>
    <dgm:pt modelId="{894AAE7C-02BC-4377-A0FC-A15B03CC4228}">
      <dgm:prSet custT="1"/>
      <dgm:spPr/>
      <dgm:t>
        <a:bodyPr/>
        <a:lstStyle/>
        <a:p>
          <a:pPr marL="266700" indent="-152400"/>
          <a:r>
            <a:rPr lang="id-ID" sz="1200" b="1" dirty="0">
              <a:latin typeface="Arial" panose="020B0604020202020204" pitchFamily="34" charset="0"/>
              <a:cs typeface="Arial" panose="020B0604020202020204" pitchFamily="34" charset="0"/>
            </a:rPr>
            <a:t>PEWIRA JAGA KRI NAL-363 TERLAMBAT MENGAMBIL AKSI MERUBAH HALU KAPAL KARENA MERASA KRI BERADA DALAM POSISI YANG BENAR (KAPAL PERINTIS YANG HARUS MENGHINDAR).</a:t>
          </a:r>
          <a:endParaRPr lang="en-US" sz="1200" b="1" dirty="0">
            <a:latin typeface="Arial" panose="020B0604020202020204" pitchFamily="34" charset="0"/>
            <a:cs typeface="Arial" panose="020B0604020202020204" pitchFamily="34" charset="0"/>
          </a:endParaRPr>
        </a:p>
      </dgm:t>
    </dgm:pt>
    <dgm:pt modelId="{1F3F4F45-6236-43D4-9C09-40EB0FBA6D80}" type="parTrans" cxnId="{EF9E46C3-6AE7-4EC6-9E32-A3E3467CF8AA}">
      <dgm:prSet/>
      <dgm:spPr/>
      <dgm:t>
        <a:bodyPr/>
        <a:lstStyle/>
        <a:p>
          <a:endParaRPr lang="en-US" sz="2000" b="1" dirty="0"/>
        </a:p>
      </dgm:t>
    </dgm:pt>
    <dgm:pt modelId="{4231A83D-BF8C-404C-91C6-BFC6B7E9F02E}" type="sibTrans" cxnId="{EF9E46C3-6AE7-4EC6-9E32-A3E3467CF8AA}">
      <dgm:prSet/>
      <dgm:spPr/>
      <dgm:t>
        <a:bodyPr/>
        <a:lstStyle/>
        <a:p>
          <a:endParaRPr lang="en-US" sz="2000" b="1" dirty="0"/>
        </a:p>
      </dgm:t>
    </dgm:pt>
    <dgm:pt modelId="{4902126E-AA92-4FAC-BF8E-B306D6E396BC}">
      <dgm:prSet custT="1"/>
      <dgm:spPr/>
      <dgm:t>
        <a:bodyPr/>
        <a:lstStyle/>
        <a:p>
          <a:pPr marL="266700" indent="-152400"/>
          <a:r>
            <a:rPr lang="id-ID" sz="1200" b="1" dirty="0">
              <a:latin typeface="Arial" panose="020B0604020202020204" pitchFamily="34" charset="0"/>
              <a:cs typeface="Arial" panose="020B0604020202020204" pitchFamily="34" charset="0"/>
            </a:rPr>
            <a:t>DIPERKIRAKAN KAPAL PERINTIS TERSEBUT MENGGUNAKAN KEMUDI OTOMATIS DAN PERWIRA JAGA KAPAL PERINTIS DALAM KEADAAN MABUK LAUT KARENA CUACA BURUK.</a:t>
          </a:r>
          <a:endParaRPr lang="en-US" sz="1200" b="1" dirty="0">
            <a:latin typeface="Arial" panose="020B0604020202020204" pitchFamily="34" charset="0"/>
            <a:cs typeface="Arial" panose="020B0604020202020204" pitchFamily="34" charset="0"/>
          </a:endParaRPr>
        </a:p>
      </dgm:t>
    </dgm:pt>
    <dgm:pt modelId="{C6FF94C7-6D9F-4511-8212-FEE1F4B103FD}" type="parTrans" cxnId="{F5B61008-8B13-46EF-B756-3AADE8DBD015}">
      <dgm:prSet/>
      <dgm:spPr/>
      <dgm:t>
        <a:bodyPr/>
        <a:lstStyle/>
        <a:p>
          <a:endParaRPr lang="en-US" sz="2000" b="1" dirty="0"/>
        </a:p>
      </dgm:t>
    </dgm:pt>
    <dgm:pt modelId="{39CF6543-779D-40E8-9065-6E7D40254F99}" type="sibTrans" cxnId="{F5B61008-8B13-46EF-B756-3AADE8DBD015}">
      <dgm:prSet/>
      <dgm:spPr/>
      <dgm:t>
        <a:bodyPr/>
        <a:lstStyle/>
        <a:p>
          <a:endParaRPr lang="en-US" sz="2000" b="1" dirty="0"/>
        </a:p>
      </dgm:t>
    </dgm:pt>
    <dgm:pt modelId="{3E08ACC8-C523-4937-81B9-CD05E2B2962B}">
      <dgm:prSet custT="1"/>
      <dgm:spPr/>
      <dgm:t>
        <a:bodyPr/>
        <a:lstStyle/>
        <a:p>
          <a:pPr marL="266700" indent="-152400"/>
          <a:r>
            <a:rPr lang="id-ID" sz="1200" b="1" dirty="0">
              <a:latin typeface="Arial" panose="020B0604020202020204" pitchFamily="34" charset="0"/>
              <a:cs typeface="Arial" panose="020B0604020202020204" pitchFamily="34" charset="0"/>
            </a:rPr>
            <a:t>KEJADIAN PADA PUKUL 03.50 WIB TERJADI PADA KONDISI ANGGOTA JAGA YANG LENGAH (WAKTU KRITIS).</a:t>
          </a:r>
          <a:endParaRPr lang="en-US" sz="1200" b="1" dirty="0">
            <a:latin typeface="Arial" panose="020B0604020202020204" pitchFamily="34" charset="0"/>
            <a:cs typeface="Arial" panose="020B0604020202020204" pitchFamily="34" charset="0"/>
          </a:endParaRPr>
        </a:p>
      </dgm:t>
    </dgm:pt>
    <dgm:pt modelId="{52501C99-9ED0-4E03-B187-E54FCD96C74F}" type="parTrans" cxnId="{41ACE1EB-5CD8-4398-94B1-CEBEAC335013}">
      <dgm:prSet/>
      <dgm:spPr/>
      <dgm:t>
        <a:bodyPr/>
        <a:lstStyle/>
        <a:p>
          <a:endParaRPr lang="en-US" sz="2000" b="1" dirty="0"/>
        </a:p>
      </dgm:t>
    </dgm:pt>
    <dgm:pt modelId="{4ED29D0B-A043-47CC-8E81-8523AF20AFEF}" type="sibTrans" cxnId="{41ACE1EB-5CD8-4398-94B1-CEBEAC335013}">
      <dgm:prSet/>
      <dgm:spPr/>
      <dgm:t>
        <a:bodyPr/>
        <a:lstStyle/>
        <a:p>
          <a:endParaRPr lang="en-US" sz="2000" b="1" dirty="0"/>
        </a:p>
      </dgm:t>
    </dgm:pt>
    <dgm:pt modelId="{A80313DA-C12B-4873-9616-8ED105BB20B7}">
      <dgm:prSet custT="1"/>
      <dgm:spPr/>
      <dgm:t>
        <a:bodyPr/>
        <a:lstStyle/>
        <a:p>
          <a:pPr marL="266700" indent="-152400"/>
          <a:r>
            <a:rPr lang="id-ID" sz="1200" b="1" dirty="0">
              <a:solidFill>
                <a:srgbClr val="FF0000"/>
              </a:solidFill>
              <a:latin typeface="Arial" panose="020B0604020202020204" pitchFamily="34" charset="0"/>
              <a:cs typeface="Arial" panose="020B0604020202020204" pitchFamily="34" charset="0"/>
            </a:rPr>
            <a:t>PELAJARAN YANG BISA DIPETIK (</a:t>
          </a:r>
          <a:r>
            <a:rPr lang="id-ID" sz="1200" b="1" i="1" dirty="0">
              <a:solidFill>
                <a:srgbClr val="FF0000"/>
              </a:solidFill>
              <a:latin typeface="Arial" panose="020B0604020202020204" pitchFamily="34" charset="0"/>
              <a:cs typeface="Arial" panose="020B0604020202020204" pitchFamily="34" charset="0"/>
            </a:rPr>
            <a:t>LESSONS LEARNT</a:t>
          </a:r>
          <a:r>
            <a:rPr lang="id-ID" sz="1200" b="1" dirty="0">
              <a:solidFill>
                <a:srgbClr val="FF0000"/>
              </a:solidFill>
              <a:latin typeface="Arial" panose="020B0604020202020204" pitchFamily="34" charset="0"/>
              <a:cs typeface="Arial" panose="020B0604020202020204" pitchFamily="34" charset="0"/>
            </a:rPr>
            <a:t>):</a:t>
          </a:r>
          <a:endParaRPr lang="en-US" sz="1200" b="1" dirty="0">
            <a:solidFill>
              <a:srgbClr val="FF0000"/>
            </a:solidFill>
            <a:latin typeface="Arial" panose="020B0604020202020204" pitchFamily="34" charset="0"/>
            <a:cs typeface="Arial" panose="020B0604020202020204" pitchFamily="34" charset="0"/>
          </a:endParaRPr>
        </a:p>
      </dgm:t>
    </dgm:pt>
    <dgm:pt modelId="{08F066CC-FDCB-4BBC-B14C-B88EBE5F10CC}" type="parTrans" cxnId="{CC6BB697-DB1D-48A9-8D57-D045366FD262}">
      <dgm:prSet/>
      <dgm:spPr/>
      <dgm:t>
        <a:bodyPr/>
        <a:lstStyle/>
        <a:p>
          <a:endParaRPr lang="en-US" sz="2000" b="1" dirty="0"/>
        </a:p>
      </dgm:t>
    </dgm:pt>
    <dgm:pt modelId="{FBE5F782-42D4-49C2-B578-47E7005DDD5F}" type="sibTrans" cxnId="{CC6BB697-DB1D-48A9-8D57-D045366FD262}">
      <dgm:prSet/>
      <dgm:spPr/>
      <dgm:t>
        <a:bodyPr/>
        <a:lstStyle/>
        <a:p>
          <a:endParaRPr lang="en-US" sz="2000" b="1" dirty="0"/>
        </a:p>
      </dgm:t>
    </dgm:pt>
    <dgm:pt modelId="{6C31EFF6-CD68-4FAA-A59F-B5E12190CAD8}">
      <dgm:prSet custT="1"/>
      <dgm:spPr/>
      <dgm:t>
        <a:bodyPr/>
        <a:lstStyle/>
        <a:p>
          <a:pPr marL="717550" indent="-266700"/>
          <a:r>
            <a:rPr lang="id-ID" sz="1200" b="1" dirty="0">
              <a:latin typeface="Arial" panose="020B0604020202020204" pitchFamily="34" charset="0"/>
              <a:cs typeface="Arial" panose="020B0604020202020204" pitchFamily="34" charset="0"/>
            </a:rPr>
            <a:t>PERWIRA JAGA KRI NAL-363 MENGAMBIL AKSI MENGUBAH HALU MENGHINDAR KAPAL PERINTIS TERSEBUT. DENGAN PRINSIP TERPAKSA AMBIL LANGKAH TEGAS AGAR TIDAK TERJADI TABRAKAN, WALAUPUN KRI NAL-363 PADA POSISI YANG SEHARUSNYA TETAP JAGA HALUAN SEPERTI ITU.</a:t>
          </a:r>
          <a:endParaRPr lang="en-US" sz="1200" b="1" dirty="0">
            <a:latin typeface="Arial" panose="020B0604020202020204" pitchFamily="34" charset="0"/>
            <a:cs typeface="Arial" panose="020B0604020202020204" pitchFamily="34" charset="0"/>
          </a:endParaRPr>
        </a:p>
      </dgm:t>
    </dgm:pt>
    <dgm:pt modelId="{3BBEDB50-7296-4496-9B42-279424210C1D}" type="parTrans" cxnId="{63444ACE-1682-4992-B635-628B1F85C46E}">
      <dgm:prSet/>
      <dgm:spPr/>
      <dgm:t>
        <a:bodyPr/>
        <a:lstStyle/>
        <a:p>
          <a:endParaRPr lang="en-US" sz="2000" b="1" dirty="0"/>
        </a:p>
      </dgm:t>
    </dgm:pt>
    <dgm:pt modelId="{4B1C49C6-930F-4A5E-BE19-E0945E8B7CF1}" type="sibTrans" cxnId="{63444ACE-1682-4992-B635-628B1F85C46E}">
      <dgm:prSet/>
      <dgm:spPr/>
      <dgm:t>
        <a:bodyPr/>
        <a:lstStyle/>
        <a:p>
          <a:endParaRPr lang="en-US" sz="2000" b="1" dirty="0"/>
        </a:p>
      </dgm:t>
    </dgm:pt>
    <dgm:pt modelId="{BBA65DF5-03A0-4029-82D9-F967AA3C14B3}">
      <dgm:prSet custT="1"/>
      <dgm:spPr/>
      <dgm:t>
        <a:bodyPr/>
        <a:lstStyle/>
        <a:p>
          <a:pPr marL="717550" indent="-266700"/>
          <a:r>
            <a:rPr lang="id-ID" sz="1200" b="1" dirty="0">
              <a:latin typeface="Arial" panose="020B0604020202020204" pitchFamily="34" charset="0"/>
              <a:cs typeface="Arial" panose="020B0604020202020204" pitchFamily="34" charset="0"/>
            </a:rPr>
            <a:t>KONDISI JAGA DI KRI NAL-363 HARUS TETAP WASPADA TERUTAMA PADA SITUASI KEJADIAN SEPERTI INI.</a:t>
          </a:r>
          <a:endParaRPr lang="en-US" sz="1200" b="1" dirty="0">
            <a:latin typeface="Arial" panose="020B0604020202020204" pitchFamily="34" charset="0"/>
            <a:cs typeface="Arial" panose="020B0604020202020204" pitchFamily="34" charset="0"/>
          </a:endParaRPr>
        </a:p>
      </dgm:t>
    </dgm:pt>
    <dgm:pt modelId="{A2EE8A7B-0099-45A7-99C9-A7DBEFC88EAC}" type="parTrans" cxnId="{201D5D03-8C24-4F9B-AAD9-F451EED4E205}">
      <dgm:prSet/>
      <dgm:spPr/>
      <dgm:t>
        <a:bodyPr/>
        <a:lstStyle/>
        <a:p>
          <a:endParaRPr lang="en-US" sz="2000" b="1" dirty="0"/>
        </a:p>
      </dgm:t>
    </dgm:pt>
    <dgm:pt modelId="{7B48E944-7B51-43DF-94A8-D9D185108D96}" type="sibTrans" cxnId="{201D5D03-8C24-4F9B-AAD9-F451EED4E205}">
      <dgm:prSet/>
      <dgm:spPr/>
      <dgm:t>
        <a:bodyPr/>
        <a:lstStyle/>
        <a:p>
          <a:endParaRPr lang="en-US" sz="2000" b="1" dirty="0"/>
        </a:p>
      </dgm:t>
    </dgm:pt>
    <dgm:pt modelId="{816B7213-E3A4-41C1-A937-0AC4C027F3CC}">
      <dgm:prSet custT="1"/>
      <dgm:spPr/>
      <dgm:t>
        <a:bodyPr/>
        <a:lstStyle/>
        <a:p>
          <a:pPr marL="717550" indent="-266700"/>
          <a:r>
            <a:rPr lang="id-ID" sz="1200" b="1" dirty="0">
              <a:latin typeface="Arial" panose="020B0604020202020204" pitchFamily="34" charset="0"/>
              <a:cs typeface="Arial" panose="020B0604020202020204" pitchFamily="34" charset="0"/>
            </a:rPr>
            <a:t>KONDISI PENJAGAAN AGAR LEBIH WASPADA, TERUTAMA PADA WAKTU GELAP (MALAM HARI, LARUT MALAM DAN DINI HARI), MERUPAKAN WAKTU KRISTIS BAGI PENJAGAAN.</a:t>
          </a:r>
          <a:endParaRPr lang="en-US" sz="1200" b="1" dirty="0">
            <a:latin typeface="Arial" panose="020B0604020202020204" pitchFamily="34" charset="0"/>
            <a:cs typeface="Arial" panose="020B0604020202020204" pitchFamily="34" charset="0"/>
          </a:endParaRPr>
        </a:p>
      </dgm:t>
    </dgm:pt>
    <dgm:pt modelId="{EFD258A4-63EF-428D-882A-EDCF9E1461D4}" type="parTrans" cxnId="{42EACC2F-83DF-42CD-B62D-4439EF498372}">
      <dgm:prSet/>
      <dgm:spPr/>
      <dgm:t>
        <a:bodyPr/>
        <a:lstStyle/>
        <a:p>
          <a:endParaRPr lang="en-US" sz="2000" b="1" dirty="0"/>
        </a:p>
      </dgm:t>
    </dgm:pt>
    <dgm:pt modelId="{CBBAEADE-C893-4FAD-A6BA-2C1814E1F86F}" type="sibTrans" cxnId="{42EACC2F-83DF-42CD-B62D-4439EF498372}">
      <dgm:prSet/>
      <dgm:spPr/>
      <dgm:t>
        <a:bodyPr/>
        <a:lstStyle/>
        <a:p>
          <a:endParaRPr lang="en-US" sz="2000" b="1" dirty="0"/>
        </a:p>
      </dgm:t>
    </dgm:pt>
    <dgm:pt modelId="{FC85C575-C67B-491E-8BF3-877A21B87243}" type="pres">
      <dgm:prSet presAssocID="{C52621ED-A00A-4227-B18C-0F4D42D8E08D}" presName="linear" presStyleCnt="0">
        <dgm:presLayoutVars>
          <dgm:animLvl val="lvl"/>
          <dgm:resizeHandles val="exact"/>
        </dgm:presLayoutVars>
      </dgm:prSet>
      <dgm:spPr/>
    </dgm:pt>
    <dgm:pt modelId="{8DBC91BF-FF72-4EB1-BBE4-88DB6716F356}" type="pres">
      <dgm:prSet presAssocID="{03E13AA3-ABC9-4B27-AE46-382614450E58}" presName="parentText" presStyleLbl="node1" presStyleIdx="0" presStyleCnt="5">
        <dgm:presLayoutVars>
          <dgm:chMax val="0"/>
          <dgm:bulletEnabled val="1"/>
        </dgm:presLayoutVars>
      </dgm:prSet>
      <dgm:spPr/>
    </dgm:pt>
    <dgm:pt modelId="{911B1225-36F4-4EAA-840F-3AF74E19F429}" type="pres">
      <dgm:prSet presAssocID="{CA2631FF-E328-4273-9D05-A461035DFC1A}" presName="spacer" presStyleCnt="0"/>
      <dgm:spPr/>
    </dgm:pt>
    <dgm:pt modelId="{0888C4A7-90C1-4500-A385-484CA1E473DF}" type="pres">
      <dgm:prSet presAssocID="{D14AA9C9-A070-4571-83C8-DCBAD2E9CA45}" presName="parentText" presStyleLbl="node1" presStyleIdx="1" presStyleCnt="5">
        <dgm:presLayoutVars>
          <dgm:chMax val="0"/>
          <dgm:bulletEnabled val="1"/>
        </dgm:presLayoutVars>
      </dgm:prSet>
      <dgm:spPr/>
    </dgm:pt>
    <dgm:pt modelId="{B9483E0D-5565-48FA-93E0-654C04F6F093}" type="pres">
      <dgm:prSet presAssocID="{41764B82-776E-4510-9E4A-6697FDA099FB}" presName="spacer" presStyleCnt="0"/>
      <dgm:spPr/>
    </dgm:pt>
    <dgm:pt modelId="{6A40EFE0-4F73-4E93-AEB0-932D2756A9B4}" type="pres">
      <dgm:prSet presAssocID="{70E117F0-2CAE-4ABD-BD9A-B16CCD2F8ECE}" presName="parentText" presStyleLbl="node1" presStyleIdx="2" presStyleCnt="5">
        <dgm:presLayoutVars>
          <dgm:chMax val="0"/>
          <dgm:bulletEnabled val="1"/>
        </dgm:presLayoutVars>
      </dgm:prSet>
      <dgm:spPr/>
    </dgm:pt>
    <dgm:pt modelId="{5888B5CE-041D-44A9-A4E5-9057911C4CB2}" type="pres">
      <dgm:prSet presAssocID="{C154343B-5DED-4850-868A-656883A495C4}" presName="spacer" presStyleCnt="0"/>
      <dgm:spPr/>
    </dgm:pt>
    <dgm:pt modelId="{53D7A7F4-F973-4BAB-B9A6-5905F76A8089}" type="pres">
      <dgm:prSet presAssocID="{B181CD08-186B-41BC-A881-253A640C9E7D}" presName="parentText" presStyleLbl="node1" presStyleIdx="3" presStyleCnt="5">
        <dgm:presLayoutVars>
          <dgm:chMax val="0"/>
          <dgm:bulletEnabled val="1"/>
        </dgm:presLayoutVars>
      </dgm:prSet>
      <dgm:spPr/>
    </dgm:pt>
    <dgm:pt modelId="{BF663BA5-C87F-42FD-8F89-58CB9BDD9C85}" type="pres">
      <dgm:prSet presAssocID="{B181CD08-186B-41BC-A881-253A640C9E7D}" presName="childText" presStyleLbl="revTx" presStyleIdx="0" presStyleCnt="2">
        <dgm:presLayoutVars>
          <dgm:bulletEnabled val="1"/>
        </dgm:presLayoutVars>
      </dgm:prSet>
      <dgm:spPr/>
    </dgm:pt>
    <dgm:pt modelId="{23CB6065-2971-4489-B1AE-A18A543EFC9E}" type="pres">
      <dgm:prSet presAssocID="{107A907D-A4C3-4B6D-A35B-F087112F3DD7}" presName="parentText" presStyleLbl="node1" presStyleIdx="4" presStyleCnt="5">
        <dgm:presLayoutVars>
          <dgm:chMax val="0"/>
          <dgm:bulletEnabled val="1"/>
        </dgm:presLayoutVars>
      </dgm:prSet>
      <dgm:spPr/>
    </dgm:pt>
    <dgm:pt modelId="{93704C21-92AF-4148-9E6A-7069CA3EB503}" type="pres">
      <dgm:prSet presAssocID="{107A907D-A4C3-4B6D-A35B-F087112F3DD7}" presName="childText" presStyleLbl="revTx" presStyleIdx="1" presStyleCnt="2" custLinFactNeighborX="174" custLinFactNeighborY="46913">
        <dgm:presLayoutVars>
          <dgm:bulletEnabled val="1"/>
        </dgm:presLayoutVars>
      </dgm:prSet>
      <dgm:spPr/>
    </dgm:pt>
  </dgm:ptLst>
  <dgm:cxnLst>
    <dgm:cxn modelId="{EB704A00-333A-4F1C-B6BC-3CF4753EFF19}" type="presOf" srcId="{D14AA9C9-A070-4571-83C8-DCBAD2E9CA45}" destId="{0888C4A7-90C1-4500-A385-484CA1E473DF}" srcOrd="0" destOrd="0" presId="urn:microsoft.com/office/officeart/2005/8/layout/vList2"/>
    <dgm:cxn modelId="{201D5D03-8C24-4F9B-AAD9-F451EED4E205}" srcId="{A80313DA-C12B-4873-9616-8ED105BB20B7}" destId="{BBA65DF5-03A0-4029-82D9-F967AA3C14B3}" srcOrd="1" destOrd="0" parTransId="{A2EE8A7B-0099-45A7-99C9-A7DBEFC88EAC}" sibTransId="{7B48E944-7B51-43DF-94A8-D9D185108D96}"/>
    <dgm:cxn modelId="{F5B61008-8B13-46EF-B756-3AADE8DBD015}" srcId="{107A907D-A4C3-4B6D-A35B-F087112F3DD7}" destId="{4902126E-AA92-4FAC-BF8E-B306D6E396BC}" srcOrd="2" destOrd="0" parTransId="{C6FF94C7-6D9F-4511-8212-FEE1F4B103FD}" sibTransId="{39CF6543-779D-40E8-9065-6E7D40254F99}"/>
    <dgm:cxn modelId="{FF183208-1435-4AD7-915C-4B9036B5C47A}" srcId="{B181CD08-186B-41BC-A881-253A640C9E7D}" destId="{F91F6690-9741-4643-A6F2-B34EA1F23BEF}" srcOrd="0" destOrd="0" parTransId="{6489433B-C392-49B6-AA92-63A74160D662}" sibTransId="{CFFB0BE0-C0C8-4716-ABA8-E1FA8F58AA46}"/>
    <dgm:cxn modelId="{D86B5619-61F7-43AB-A0CE-B7DAE550938D}" srcId="{107A907D-A4C3-4B6D-A35B-F087112F3DD7}" destId="{CEB913CD-9E6E-4FE1-B42E-B043E2D4D888}" srcOrd="0" destOrd="0" parTransId="{0AFD0CBA-27FC-40A6-9951-F12E48AF75ED}" sibTransId="{038C830B-AAB3-427A-85CE-6BCBF5ADBE0E}"/>
    <dgm:cxn modelId="{D385361B-8FA1-4AE4-95A4-6E83B668F6A0}" type="presOf" srcId="{3E08ACC8-C523-4937-81B9-CD05E2B2962B}" destId="{93704C21-92AF-4148-9E6A-7069CA3EB503}" srcOrd="0" destOrd="3" presId="urn:microsoft.com/office/officeart/2005/8/layout/vList2"/>
    <dgm:cxn modelId="{2BDF7224-2D6F-4D03-95FD-9C408A6EF2DC}" type="presOf" srcId="{B181CD08-186B-41BC-A881-253A640C9E7D}" destId="{53D7A7F4-F973-4BAB-B9A6-5905F76A8089}" srcOrd="0" destOrd="0" presId="urn:microsoft.com/office/officeart/2005/8/layout/vList2"/>
    <dgm:cxn modelId="{32D7BA25-F010-4429-A3A0-47715C395E69}" type="presOf" srcId="{816B7213-E3A4-41C1-A937-0AC4C027F3CC}" destId="{93704C21-92AF-4148-9E6A-7069CA3EB503}" srcOrd="0" destOrd="7" presId="urn:microsoft.com/office/officeart/2005/8/layout/vList2"/>
    <dgm:cxn modelId="{F8E4752D-A12F-4A56-B1C2-1B02DE8B03B2}" type="presOf" srcId="{BBA65DF5-03A0-4029-82D9-F967AA3C14B3}" destId="{93704C21-92AF-4148-9E6A-7069CA3EB503}" srcOrd="0" destOrd="6" presId="urn:microsoft.com/office/officeart/2005/8/layout/vList2"/>
    <dgm:cxn modelId="{42EACC2F-83DF-42CD-B62D-4439EF498372}" srcId="{A80313DA-C12B-4873-9616-8ED105BB20B7}" destId="{816B7213-E3A4-41C1-A937-0AC4C027F3CC}" srcOrd="2" destOrd="0" parTransId="{EFD258A4-63EF-428D-882A-EDCF9E1461D4}" sibTransId="{CBBAEADE-C893-4FAD-A6BA-2C1814E1F86F}"/>
    <dgm:cxn modelId="{BDDBB731-234A-4A05-BB4F-A3D5DF184599}" type="presOf" srcId="{BCEA9369-952E-47DA-A924-EF6C6E107F61}" destId="{BF663BA5-C87F-42FD-8F89-58CB9BDD9C85}" srcOrd="0" destOrd="3" presId="urn:microsoft.com/office/officeart/2005/8/layout/vList2"/>
    <dgm:cxn modelId="{6085693E-5039-4D14-AFD1-26B5F716FEBD}" type="presOf" srcId="{4902126E-AA92-4FAC-BF8E-B306D6E396BC}" destId="{93704C21-92AF-4148-9E6A-7069CA3EB503}" srcOrd="0" destOrd="2" presId="urn:microsoft.com/office/officeart/2005/8/layout/vList2"/>
    <dgm:cxn modelId="{F9A39440-19EB-413B-AD6D-4E169B1584AC}" type="presOf" srcId="{C52621ED-A00A-4227-B18C-0F4D42D8E08D}" destId="{FC85C575-C67B-491E-8BF3-877A21B87243}" srcOrd="0" destOrd="0" presId="urn:microsoft.com/office/officeart/2005/8/layout/vList2"/>
    <dgm:cxn modelId="{1CD66548-88E9-42AB-8D4D-184DA6CB2ED7}" srcId="{B181CD08-186B-41BC-A881-253A640C9E7D}" destId="{AE000A35-4083-4ABB-A18C-CF583F1A765C}" srcOrd="1" destOrd="0" parTransId="{E1C85F38-86CA-4814-8BC1-156D355FFECF}" sibTransId="{445CD3B6-24B8-47CE-A302-DBF34445C507}"/>
    <dgm:cxn modelId="{3546DA68-14B5-41FA-84AD-4B109AE0F368}" srcId="{B181CD08-186B-41BC-A881-253A640C9E7D}" destId="{BCEA9369-952E-47DA-A924-EF6C6E107F61}" srcOrd="3" destOrd="0" parTransId="{DC1570DE-1EF4-4E04-A4A8-8916CAB0A1D6}" sibTransId="{96FC6708-704C-4D9E-B612-763CE117CF9C}"/>
    <dgm:cxn modelId="{D20C8551-B6A9-4D24-8FEB-47805ECA9404}" type="presOf" srcId="{F91F6690-9741-4643-A6F2-B34EA1F23BEF}" destId="{BF663BA5-C87F-42FD-8F89-58CB9BDD9C85}" srcOrd="0" destOrd="0" presId="urn:microsoft.com/office/officeart/2005/8/layout/vList2"/>
    <dgm:cxn modelId="{37540F57-F935-4A02-BC4C-F2A540951559}" type="presOf" srcId="{A80313DA-C12B-4873-9616-8ED105BB20B7}" destId="{93704C21-92AF-4148-9E6A-7069CA3EB503}" srcOrd="0" destOrd="4" presId="urn:microsoft.com/office/officeart/2005/8/layout/vList2"/>
    <dgm:cxn modelId="{FF876B90-9976-41E8-9DE4-B6C279FEDF41}" srcId="{C52621ED-A00A-4227-B18C-0F4D42D8E08D}" destId="{B181CD08-186B-41BC-A881-253A640C9E7D}" srcOrd="3" destOrd="0" parTransId="{A7DE8A78-CF86-4710-954F-8D31EC86457E}" sibTransId="{C6673E6C-A66C-4E42-A97D-8F3EB35CC103}"/>
    <dgm:cxn modelId="{438F6494-298B-47E4-B023-AC6CE012390B}" type="presOf" srcId="{107A907D-A4C3-4B6D-A35B-F087112F3DD7}" destId="{23CB6065-2971-4489-B1AE-A18A543EFC9E}" srcOrd="0" destOrd="0" presId="urn:microsoft.com/office/officeart/2005/8/layout/vList2"/>
    <dgm:cxn modelId="{CC6BB697-DB1D-48A9-8D57-D045366FD262}" srcId="{107A907D-A4C3-4B6D-A35B-F087112F3DD7}" destId="{A80313DA-C12B-4873-9616-8ED105BB20B7}" srcOrd="4" destOrd="0" parTransId="{08F066CC-FDCB-4BBC-B14C-B88EBE5F10CC}" sibTransId="{FBE5F782-42D4-49C2-B578-47E7005DDD5F}"/>
    <dgm:cxn modelId="{53E5AE9F-5B22-418D-A4F0-13E7AE5679DA}" type="presOf" srcId="{70E117F0-2CAE-4ABD-BD9A-B16CCD2F8ECE}" destId="{6A40EFE0-4F73-4E93-AEB0-932D2756A9B4}" srcOrd="0" destOrd="0" presId="urn:microsoft.com/office/officeart/2005/8/layout/vList2"/>
    <dgm:cxn modelId="{A585D1A7-80A3-42D0-BE3B-A218DD0ACE97}" srcId="{B181CD08-186B-41BC-A881-253A640C9E7D}" destId="{3E90313A-D41A-4933-83A1-36D485263CB5}" srcOrd="2" destOrd="0" parTransId="{01AA34B8-A802-428A-A717-329E87CE2BBF}" sibTransId="{00B30DD8-1BCF-4C31-ADE3-2B595F9D3A08}"/>
    <dgm:cxn modelId="{87E95EB3-C962-45B6-A8A1-140FBFC03B02}" srcId="{C52621ED-A00A-4227-B18C-0F4D42D8E08D}" destId="{70E117F0-2CAE-4ABD-BD9A-B16CCD2F8ECE}" srcOrd="2" destOrd="0" parTransId="{4A13D446-289F-4E8A-B116-D8BEB77E2F33}" sibTransId="{C154343B-5DED-4850-868A-656883A495C4}"/>
    <dgm:cxn modelId="{8D4B86B9-3783-49FB-AA87-B70D10C80D02}" type="presOf" srcId="{CEB913CD-9E6E-4FE1-B42E-B043E2D4D888}" destId="{93704C21-92AF-4148-9E6A-7069CA3EB503}" srcOrd="0" destOrd="0" presId="urn:microsoft.com/office/officeart/2005/8/layout/vList2"/>
    <dgm:cxn modelId="{EF9E46C3-6AE7-4EC6-9E32-A3E3467CF8AA}" srcId="{107A907D-A4C3-4B6D-A35B-F087112F3DD7}" destId="{894AAE7C-02BC-4377-A0FC-A15B03CC4228}" srcOrd="1" destOrd="0" parTransId="{1F3F4F45-6236-43D4-9C09-40EB0FBA6D80}" sibTransId="{4231A83D-BF8C-404C-91C6-BFC6B7E9F02E}"/>
    <dgm:cxn modelId="{DCA9DCC8-FCC5-4A7F-97DD-695C209BD90D}" type="presOf" srcId="{894AAE7C-02BC-4377-A0FC-A15B03CC4228}" destId="{93704C21-92AF-4148-9E6A-7069CA3EB503}" srcOrd="0" destOrd="1" presId="urn:microsoft.com/office/officeart/2005/8/layout/vList2"/>
    <dgm:cxn modelId="{DFC57AC9-4BE6-4DC4-996A-3C767AAD0643}" type="presOf" srcId="{6C31EFF6-CD68-4FAA-A59F-B5E12190CAD8}" destId="{93704C21-92AF-4148-9E6A-7069CA3EB503}" srcOrd="0" destOrd="5" presId="urn:microsoft.com/office/officeart/2005/8/layout/vList2"/>
    <dgm:cxn modelId="{63444ACE-1682-4992-B635-628B1F85C46E}" srcId="{A80313DA-C12B-4873-9616-8ED105BB20B7}" destId="{6C31EFF6-CD68-4FAA-A59F-B5E12190CAD8}" srcOrd="0" destOrd="0" parTransId="{3BBEDB50-7296-4496-9B42-279424210C1D}" sibTransId="{4B1C49C6-930F-4A5E-BE19-E0945E8B7CF1}"/>
    <dgm:cxn modelId="{809930D0-5316-4C7A-BC9E-4C61F7346C37}" srcId="{C52621ED-A00A-4227-B18C-0F4D42D8E08D}" destId="{107A907D-A4C3-4B6D-A35B-F087112F3DD7}" srcOrd="4" destOrd="0" parTransId="{0D3BE1AF-7BE2-432F-8B77-2C36F67B9790}" sibTransId="{14B1AA48-DF18-448F-A463-885FFE833EB3}"/>
    <dgm:cxn modelId="{3C48A1D8-D4AF-4CFE-9597-2C2C7F8BB914}" srcId="{C52621ED-A00A-4227-B18C-0F4D42D8E08D}" destId="{03E13AA3-ABC9-4B27-AE46-382614450E58}" srcOrd="0" destOrd="0" parTransId="{380D94C0-1FF4-425C-87B4-60EEC56CC468}" sibTransId="{CA2631FF-E328-4273-9D05-A461035DFC1A}"/>
    <dgm:cxn modelId="{13C224E7-157B-4CEE-9604-F78DAC807001}" type="presOf" srcId="{3E90313A-D41A-4933-83A1-36D485263CB5}" destId="{BF663BA5-C87F-42FD-8F89-58CB9BDD9C85}" srcOrd="0" destOrd="2" presId="urn:microsoft.com/office/officeart/2005/8/layout/vList2"/>
    <dgm:cxn modelId="{3F9953E7-6B48-4235-BEA7-99E1AE44FCC9}" srcId="{C52621ED-A00A-4227-B18C-0F4D42D8E08D}" destId="{D14AA9C9-A070-4571-83C8-DCBAD2E9CA45}" srcOrd="1" destOrd="0" parTransId="{52A21010-74CA-4726-992A-027FF1F03C79}" sibTransId="{41764B82-776E-4510-9E4A-6697FDA099FB}"/>
    <dgm:cxn modelId="{41ACE1EB-5CD8-4398-94B1-CEBEAC335013}" srcId="{107A907D-A4C3-4B6D-A35B-F087112F3DD7}" destId="{3E08ACC8-C523-4937-81B9-CD05E2B2962B}" srcOrd="3" destOrd="0" parTransId="{52501C99-9ED0-4E03-B187-E54FCD96C74F}" sibTransId="{4ED29D0B-A043-47CC-8E81-8523AF20AFEF}"/>
    <dgm:cxn modelId="{F9B289F3-8ABA-47F7-9CD4-27CE9F507D10}" type="presOf" srcId="{AE000A35-4083-4ABB-A18C-CF583F1A765C}" destId="{BF663BA5-C87F-42FD-8F89-58CB9BDD9C85}" srcOrd="0" destOrd="1" presId="urn:microsoft.com/office/officeart/2005/8/layout/vList2"/>
    <dgm:cxn modelId="{A2F40AF6-6B17-47AD-AFB6-ED6088C77883}" type="presOf" srcId="{03E13AA3-ABC9-4B27-AE46-382614450E58}" destId="{8DBC91BF-FF72-4EB1-BBE4-88DB6716F356}" srcOrd="0" destOrd="0" presId="urn:microsoft.com/office/officeart/2005/8/layout/vList2"/>
    <dgm:cxn modelId="{187AEA84-E45C-4DC5-A637-FE1A618DC9AA}" type="presParOf" srcId="{FC85C575-C67B-491E-8BF3-877A21B87243}" destId="{8DBC91BF-FF72-4EB1-BBE4-88DB6716F356}" srcOrd="0" destOrd="0" presId="urn:microsoft.com/office/officeart/2005/8/layout/vList2"/>
    <dgm:cxn modelId="{EA983CEB-AF53-442A-B8E0-8E98D3481D76}" type="presParOf" srcId="{FC85C575-C67B-491E-8BF3-877A21B87243}" destId="{911B1225-36F4-4EAA-840F-3AF74E19F429}" srcOrd="1" destOrd="0" presId="urn:microsoft.com/office/officeart/2005/8/layout/vList2"/>
    <dgm:cxn modelId="{C9EAB902-6DE2-4F14-8E43-7EC0D7622413}" type="presParOf" srcId="{FC85C575-C67B-491E-8BF3-877A21B87243}" destId="{0888C4A7-90C1-4500-A385-484CA1E473DF}" srcOrd="2" destOrd="0" presId="urn:microsoft.com/office/officeart/2005/8/layout/vList2"/>
    <dgm:cxn modelId="{1DCEFB74-FB8F-4602-AC3B-1977F0048468}" type="presParOf" srcId="{FC85C575-C67B-491E-8BF3-877A21B87243}" destId="{B9483E0D-5565-48FA-93E0-654C04F6F093}" srcOrd="3" destOrd="0" presId="urn:microsoft.com/office/officeart/2005/8/layout/vList2"/>
    <dgm:cxn modelId="{746A250A-3E74-4B76-AB09-82E3D3526B89}" type="presParOf" srcId="{FC85C575-C67B-491E-8BF3-877A21B87243}" destId="{6A40EFE0-4F73-4E93-AEB0-932D2756A9B4}" srcOrd="4" destOrd="0" presId="urn:microsoft.com/office/officeart/2005/8/layout/vList2"/>
    <dgm:cxn modelId="{EF385DE9-8E8B-4626-9D3D-F6DB3DDBFCD6}" type="presParOf" srcId="{FC85C575-C67B-491E-8BF3-877A21B87243}" destId="{5888B5CE-041D-44A9-A4E5-9057911C4CB2}" srcOrd="5" destOrd="0" presId="urn:microsoft.com/office/officeart/2005/8/layout/vList2"/>
    <dgm:cxn modelId="{67207A29-FF1A-4184-A82A-F05525DEB3DC}" type="presParOf" srcId="{FC85C575-C67B-491E-8BF3-877A21B87243}" destId="{53D7A7F4-F973-4BAB-B9A6-5905F76A8089}" srcOrd="6" destOrd="0" presId="urn:microsoft.com/office/officeart/2005/8/layout/vList2"/>
    <dgm:cxn modelId="{CDBB5B4C-FDF1-454C-B860-9DE88B1DD3F2}" type="presParOf" srcId="{FC85C575-C67B-491E-8BF3-877A21B87243}" destId="{BF663BA5-C87F-42FD-8F89-58CB9BDD9C85}" srcOrd="7" destOrd="0" presId="urn:microsoft.com/office/officeart/2005/8/layout/vList2"/>
    <dgm:cxn modelId="{F1AA53A8-5433-4654-90AC-9657DD9287DB}" type="presParOf" srcId="{FC85C575-C67B-491E-8BF3-877A21B87243}" destId="{23CB6065-2971-4489-B1AE-A18A543EFC9E}" srcOrd="8" destOrd="0" presId="urn:microsoft.com/office/officeart/2005/8/layout/vList2"/>
    <dgm:cxn modelId="{E215B8F3-DD7B-407C-B600-995F0110F479}" type="presParOf" srcId="{FC85C575-C67B-491E-8BF3-877A21B87243}" destId="{93704C21-92AF-4148-9E6A-7069CA3EB503}"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A4F3DE-3080-4705-B981-9BC78544DC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F4CC0F-CC30-4A94-A756-7825EE08765F}">
      <dgm:prSet/>
      <dgm:spPr/>
      <dgm:t>
        <a:bodyPr/>
        <a:lstStyle/>
        <a:p>
          <a:r>
            <a:rPr lang="id-ID" b="1" dirty="0"/>
            <a:t>KEJADIAN: </a:t>
          </a:r>
          <a:r>
            <a:rPr lang="id-ID" b="1" dirty="0">
              <a:solidFill>
                <a:schemeClr val="tx1"/>
              </a:solidFill>
            </a:rPr>
            <a:t>GAGAL </a:t>
          </a:r>
          <a:r>
            <a:rPr lang="id-ID" b="1" i="1" dirty="0">
              <a:solidFill>
                <a:schemeClr val="tx1"/>
              </a:solidFill>
            </a:rPr>
            <a:t>RE-TRACK.</a:t>
          </a:r>
          <a:endParaRPr lang="en-US" b="1" dirty="0">
            <a:solidFill>
              <a:schemeClr val="tx1"/>
            </a:solidFill>
          </a:endParaRPr>
        </a:p>
      </dgm:t>
    </dgm:pt>
    <dgm:pt modelId="{285D9A36-2730-4AD9-815D-9D69898A6C32}" type="parTrans" cxnId="{871927A0-F097-4B9A-A888-500F39CE9CD2}">
      <dgm:prSet/>
      <dgm:spPr/>
      <dgm:t>
        <a:bodyPr/>
        <a:lstStyle/>
        <a:p>
          <a:endParaRPr lang="en-US" b="1" dirty="0"/>
        </a:p>
      </dgm:t>
    </dgm:pt>
    <dgm:pt modelId="{EFD579D9-22EE-4DAF-BEEC-C8F23B294FCA}" type="sibTrans" cxnId="{871927A0-F097-4B9A-A888-500F39CE9CD2}">
      <dgm:prSet/>
      <dgm:spPr/>
      <dgm:t>
        <a:bodyPr/>
        <a:lstStyle/>
        <a:p>
          <a:endParaRPr lang="en-US" b="1" dirty="0"/>
        </a:p>
      </dgm:t>
    </dgm:pt>
    <dgm:pt modelId="{60FCE44E-6193-485E-9A68-7CC3DAE5907A}">
      <dgm:prSet/>
      <dgm:spPr/>
      <dgm:t>
        <a:bodyPr/>
        <a:lstStyle/>
        <a:p>
          <a:r>
            <a:rPr lang="id-ID" b="1" dirty="0"/>
            <a:t>WAKTU KEJADIAN: </a:t>
          </a:r>
          <a:r>
            <a:rPr lang="id-ID" b="1" dirty="0">
              <a:solidFill>
                <a:schemeClr val="tx1"/>
              </a:solidFill>
            </a:rPr>
            <a:t>TAHUN 1996.</a:t>
          </a:r>
          <a:endParaRPr lang="en-US" b="1" dirty="0">
            <a:solidFill>
              <a:schemeClr val="tx1"/>
            </a:solidFill>
          </a:endParaRPr>
        </a:p>
      </dgm:t>
    </dgm:pt>
    <dgm:pt modelId="{C54547F5-D4AB-4996-9CC4-1FF9D139C092}" type="parTrans" cxnId="{B98130F6-7686-4519-A726-4EA90259CAE2}">
      <dgm:prSet/>
      <dgm:spPr/>
      <dgm:t>
        <a:bodyPr/>
        <a:lstStyle/>
        <a:p>
          <a:endParaRPr lang="en-US" b="1" dirty="0"/>
        </a:p>
      </dgm:t>
    </dgm:pt>
    <dgm:pt modelId="{627BA4F7-9F2B-4EF2-AF1B-792B5A7AFBC5}" type="sibTrans" cxnId="{B98130F6-7686-4519-A726-4EA90259CAE2}">
      <dgm:prSet/>
      <dgm:spPr/>
      <dgm:t>
        <a:bodyPr/>
        <a:lstStyle/>
        <a:p>
          <a:endParaRPr lang="en-US" b="1" dirty="0"/>
        </a:p>
      </dgm:t>
    </dgm:pt>
    <dgm:pt modelId="{321BEF3B-1DE0-43A9-AB26-3A5532D8CD69}">
      <dgm:prSet/>
      <dgm:spPr/>
      <dgm:t>
        <a:bodyPr/>
        <a:lstStyle/>
        <a:p>
          <a:r>
            <a:rPr lang="id-ID" b="1" dirty="0"/>
            <a:t>LOKASI: </a:t>
          </a:r>
          <a:r>
            <a:rPr lang="id-ID" b="1" dirty="0">
              <a:solidFill>
                <a:schemeClr val="tx1"/>
              </a:solidFill>
            </a:rPr>
            <a:t>PERAIRAN PANTAI NABIRE.</a:t>
          </a:r>
          <a:endParaRPr lang="en-US" b="1" dirty="0">
            <a:solidFill>
              <a:schemeClr val="tx1"/>
            </a:solidFill>
          </a:endParaRPr>
        </a:p>
      </dgm:t>
    </dgm:pt>
    <dgm:pt modelId="{B2313C79-FDFE-4F36-9202-7E5FFFB28827}" type="parTrans" cxnId="{378C3CF7-6108-4A2A-A0A3-2C874488B048}">
      <dgm:prSet/>
      <dgm:spPr/>
      <dgm:t>
        <a:bodyPr/>
        <a:lstStyle/>
        <a:p>
          <a:endParaRPr lang="en-US" b="1" dirty="0"/>
        </a:p>
      </dgm:t>
    </dgm:pt>
    <dgm:pt modelId="{A3109CB1-1B4A-4CEC-8FAC-323F1E2F29CE}" type="sibTrans" cxnId="{378C3CF7-6108-4A2A-A0A3-2C874488B048}">
      <dgm:prSet/>
      <dgm:spPr/>
      <dgm:t>
        <a:bodyPr/>
        <a:lstStyle/>
        <a:p>
          <a:endParaRPr lang="en-US" b="1" dirty="0"/>
        </a:p>
      </dgm:t>
    </dgm:pt>
    <dgm:pt modelId="{83CAFD09-388E-4792-86EB-DB7172D65057}">
      <dgm:prSet/>
      <dgm:spPr/>
      <dgm:t>
        <a:bodyPr/>
        <a:lstStyle/>
        <a:p>
          <a:r>
            <a:rPr lang="id-ID" b="1" dirty="0"/>
            <a:t>KRONOLOGI:</a:t>
          </a:r>
          <a:endParaRPr lang="en-US" b="1" dirty="0"/>
        </a:p>
      </dgm:t>
    </dgm:pt>
    <dgm:pt modelId="{F7A9EE2B-BA40-43CA-9E39-BD98B28AB261}" type="parTrans" cxnId="{DED37573-09C6-4A55-9CB5-3781CAF77752}">
      <dgm:prSet/>
      <dgm:spPr/>
      <dgm:t>
        <a:bodyPr/>
        <a:lstStyle/>
        <a:p>
          <a:endParaRPr lang="en-US" b="1" dirty="0"/>
        </a:p>
      </dgm:t>
    </dgm:pt>
    <dgm:pt modelId="{E90CB345-F44B-4968-8BBC-A259FF8D4300}" type="sibTrans" cxnId="{DED37573-09C6-4A55-9CB5-3781CAF77752}">
      <dgm:prSet/>
      <dgm:spPr/>
      <dgm:t>
        <a:bodyPr/>
        <a:lstStyle/>
        <a:p>
          <a:endParaRPr lang="en-US" b="1" dirty="0"/>
        </a:p>
      </dgm:t>
    </dgm:pt>
    <dgm:pt modelId="{89E5FCCA-9B56-4AD3-BE7C-E7804072C94B}">
      <dgm:prSet/>
      <dgm:spPr/>
      <dgm:t>
        <a:bodyPr/>
        <a:lstStyle/>
        <a:p>
          <a:r>
            <a:rPr lang="id-ID" b="1" dirty="0"/>
            <a:t>KRI TGI-539 MEMBAWA EMPAT ALAT BERAT MELAKSANAKAN </a:t>
          </a:r>
          <a:r>
            <a:rPr lang="id-ID" b="1" i="1" dirty="0"/>
            <a:t>BEACHING </a:t>
          </a:r>
          <a:r>
            <a:rPr lang="id-ID" b="1" dirty="0"/>
            <a:t>DI PANTAI NABIRE.</a:t>
          </a:r>
          <a:endParaRPr lang="en-US" b="1" dirty="0"/>
        </a:p>
      </dgm:t>
    </dgm:pt>
    <dgm:pt modelId="{D3B0436E-7987-4E55-B163-79D082251CB0}" type="parTrans" cxnId="{FA5218A8-9602-4D1D-945F-55DB5FD58152}">
      <dgm:prSet/>
      <dgm:spPr/>
      <dgm:t>
        <a:bodyPr/>
        <a:lstStyle/>
        <a:p>
          <a:endParaRPr lang="en-US" b="1" dirty="0"/>
        </a:p>
      </dgm:t>
    </dgm:pt>
    <dgm:pt modelId="{415AE813-015E-4F07-9E7E-42838B657FA0}" type="sibTrans" cxnId="{FA5218A8-9602-4D1D-945F-55DB5FD58152}">
      <dgm:prSet/>
      <dgm:spPr/>
      <dgm:t>
        <a:bodyPr/>
        <a:lstStyle/>
        <a:p>
          <a:endParaRPr lang="en-US" b="1" dirty="0"/>
        </a:p>
      </dgm:t>
    </dgm:pt>
    <dgm:pt modelId="{98D31E1A-E4ED-4AA0-94FE-1BFBE19A6E74}">
      <dgm:prSet/>
      <dgm:spPr/>
      <dgm:t>
        <a:bodyPr/>
        <a:lstStyle/>
        <a:p>
          <a:r>
            <a:rPr lang="id-ID" b="1" dirty="0"/>
            <a:t>KONDISI KEDUA MESIN KRI TGI-539 NORMAL SAAT MELAKSANAKAN </a:t>
          </a:r>
          <a:r>
            <a:rPr lang="id-ID" b="1" i="1" dirty="0"/>
            <a:t>BEACHING.</a:t>
          </a:r>
          <a:endParaRPr lang="en-US" b="1" dirty="0"/>
        </a:p>
      </dgm:t>
    </dgm:pt>
    <dgm:pt modelId="{2C49CF6A-CB73-499B-8932-1217B481777C}" type="parTrans" cxnId="{60F7ED91-A5DE-4A9D-9CA6-E662C333A493}">
      <dgm:prSet/>
      <dgm:spPr/>
      <dgm:t>
        <a:bodyPr/>
        <a:lstStyle/>
        <a:p>
          <a:endParaRPr lang="en-US" b="1" dirty="0"/>
        </a:p>
      </dgm:t>
    </dgm:pt>
    <dgm:pt modelId="{ACE82A94-CAD3-4C1B-8B91-95B24DF81F49}" type="sibTrans" cxnId="{60F7ED91-A5DE-4A9D-9CA6-E662C333A493}">
      <dgm:prSet/>
      <dgm:spPr/>
      <dgm:t>
        <a:bodyPr/>
        <a:lstStyle/>
        <a:p>
          <a:endParaRPr lang="en-US" b="1" dirty="0"/>
        </a:p>
      </dgm:t>
    </dgm:pt>
    <dgm:pt modelId="{EA1D787A-171C-4E22-8E52-AF9B63143FF8}">
      <dgm:prSet/>
      <dgm:spPr/>
      <dgm:t>
        <a:bodyPr/>
        <a:lstStyle/>
        <a:p>
          <a:r>
            <a:rPr lang="id-ID" b="1" i="1" dirty="0"/>
            <a:t>BEACHING </a:t>
          </a:r>
          <a:r>
            <a:rPr lang="id-ID" b="1" dirty="0"/>
            <a:t>DAPAT BERHASIL DENGAN BAIK DAN PROSES PENURUNAN ALAT BERAT DAPAT BERJALAN DENGAN LANCAR.</a:t>
          </a:r>
          <a:endParaRPr lang="en-US" b="1" dirty="0"/>
        </a:p>
      </dgm:t>
    </dgm:pt>
    <dgm:pt modelId="{0B52BD6A-1C22-404F-B383-C169B848AA31}" type="parTrans" cxnId="{49EFDC16-270C-4F60-BE80-F585AE0C2C7F}">
      <dgm:prSet/>
      <dgm:spPr/>
      <dgm:t>
        <a:bodyPr/>
        <a:lstStyle/>
        <a:p>
          <a:endParaRPr lang="en-US" b="1" dirty="0"/>
        </a:p>
      </dgm:t>
    </dgm:pt>
    <dgm:pt modelId="{665E2B6B-42B4-4E02-B772-59732E7A694A}" type="sibTrans" cxnId="{49EFDC16-270C-4F60-BE80-F585AE0C2C7F}">
      <dgm:prSet/>
      <dgm:spPr/>
      <dgm:t>
        <a:bodyPr/>
        <a:lstStyle/>
        <a:p>
          <a:endParaRPr lang="en-US" b="1" dirty="0"/>
        </a:p>
      </dgm:t>
    </dgm:pt>
    <dgm:pt modelId="{562618D5-89D7-4BDF-91F3-E7F564DCA3C9}">
      <dgm:prSet/>
      <dgm:spPr/>
      <dgm:t>
        <a:bodyPr/>
        <a:lstStyle/>
        <a:p>
          <a:r>
            <a:rPr lang="id-ID" b="1" dirty="0"/>
            <a:t>NAMUN KARENA TIDAK MEMPERHITUNGKAN PASANG SURUT PERAIRAN SETEMPAT DAN SAAT </a:t>
          </a:r>
          <a:r>
            <a:rPr lang="id-ID" b="1" i="1" dirty="0"/>
            <a:t>RE-TRACK </a:t>
          </a:r>
          <a:r>
            <a:rPr lang="id-ID" b="1" dirty="0"/>
            <a:t>SATU MESIN PENDORONG TIBA-TIBA MENGALAMI KERUSAKAN</a:t>
          </a:r>
          <a:r>
            <a:rPr lang="id-ID" b="1" i="1" dirty="0"/>
            <a:t>. </a:t>
          </a:r>
          <a:r>
            <a:rPr lang="id-ID" b="1" dirty="0"/>
            <a:t>PROSES </a:t>
          </a:r>
          <a:r>
            <a:rPr lang="id-ID" b="1" i="1" dirty="0"/>
            <a:t>RE-TRACK </a:t>
          </a:r>
          <a:r>
            <a:rPr lang="id-ID" b="1" dirty="0"/>
            <a:t>TIDAK BERHASIL MULAI PUKUL 17.00 WIB HINGGA 21.40 WIB.</a:t>
          </a:r>
          <a:endParaRPr lang="en-US" b="1" dirty="0"/>
        </a:p>
      </dgm:t>
    </dgm:pt>
    <dgm:pt modelId="{9E38524C-FED6-467E-A123-B3B642CD1CA0}" type="parTrans" cxnId="{BFA17B7A-2AA2-49CF-91C0-058983C7A802}">
      <dgm:prSet/>
      <dgm:spPr/>
      <dgm:t>
        <a:bodyPr/>
        <a:lstStyle/>
        <a:p>
          <a:endParaRPr lang="en-US" b="1" dirty="0"/>
        </a:p>
      </dgm:t>
    </dgm:pt>
    <dgm:pt modelId="{3892FA47-DB01-4FAD-B615-7BBC7671C438}" type="sibTrans" cxnId="{BFA17B7A-2AA2-49CF-91C0-058983C7A802}">
      <dgm:prSet/>
      <dgm:spPr/>
      <dgm:t>
        <a:bodyPr/>
        <a:lstStyle/>
        <a:p>
          <a:endParaRPr lang="en-US" b="1" dirty="0"/>
        </a:p>
      </dgm:t>
    </dgm:pt>
    <dgm:pt modelId="{2F319A92-21F0-4534-B4C7-99248461ABD2}">
      <dgm:prSet/>
      <dgm:spPr/>
      <dgm:t>
        <a:bodyPr/>
        <a:lstStyle/>
        <a:p>
          <a:r>
            <a:rPr lang="id-ID" b="1" dirty="0"/>
            <a:t>PROSES </a:t>
          </a:r>
          <a:r>
            <a:rPr lang="id-ID" b="1" i="1" dirty="0"/>
            <a:t>RE-TRACK </a:t>
          </a:r>
          <a:r>
            <a:rPr lang="id-ID" b="1" dirty="0"/>
            <a:t>BERHASIL SETELAH SATU MESIN YANG LAIN DAPAT BERFUNGSI KEMBALI SETELAH DILAKSANAKAN PERBAIKAN DAN KONDISI PERAIRAN MULAI MENUJU PASANG TERTINGGI (DI BUKU TERTERA PUKUL 21.30 WIB).</a:t>
          </a:r>
          <a:endParaRPr lang="en-US" b="1" dirty="0"/>
        </a:p>
      </dgm:t>
    </dgm:pt>
    <dgm:pt modelId="{CFA4F5EC-1BA6-412D-A422-2D7066EF97D2}" type="parTrans" cxnId="{53800AF8-97CF-49D8-8940-8330A7701BE3}">
      <dgm:prSet/>
      <dgm:spPr/>
      <dgm:t>
        <a:bodyPr/>
        <a:lstStyle/>
        <a:p>
          <a:endParaRPr lang="en-US" b="1" dirty="0"/>
        </a:p>
      </dgm:t>
    </dgm:pt>
    <dgm:pt modelId="{88983B9F-E768-4DB2-9CB6-739F7D59D149}" type="sibTrans" cxnId="{53800AF8-97CF-49D8-8940-8330A7701BE3}">
      <dgm:prSet/>
      <dgm:spPr/>
      <dgm:t>
        <a:bodyPr/>
        <a:lstStyle/>
        <a:p>
          <a:endParaRPr lang="en-US" b="1" dirty="0"/>
        </a:p>
      </dgm:t>
    </dgm:pt>
    <dgm:pt modelId="{FB355F3F-3468-4C27-A33D-47D86BDFB6AF}">
      <dgm:prSet/>
      <dgm:spPr/>
      <dgm:t>
        <a:bodyPr/>
        <a:lstStyle/>
        <a:p>
          <a:r>
            <a:rPr lang="id-ID" b="1" dirty="0"/>
            <a:t>ANALISA</a:t>
          </a:r>
          <a:endParaRPr lang="en-US" b="1" dirty="0"/>
        </a:p>
      </dgm:t>
    </dgm:pt>
    <dgm:pt modelId="{87EFF8C5-6DE4-4510-ADF7-E4448D40FDA0}" type="parTrans" cxnId="{DF0DC1B0-1D38-4D46-80FF-337716AB6359}">
      <dgm:prSet/>
      <dgm:spPr/>
      <dgm:t>
        <a:bodyPr/>
        <a:lstStyle/>
        <a:p>
          <a:endParaRPr lang="en-US" b="1" dirty="0"/>
        </a:p>
      </dgm:t>
    </dgm:pt>
    <dgm:pt modelId="{8FE537B6-4B11-49CF-A180-BDFFA4DE8687}" type="sibTrans" cxnId="{DF0DC1B0-1D38-4D46-80FF-337716AB6359}">
      <dgm:prSet/>
      <dgm:spPr/>
      <dgm:t>
        <a:bodyPr/>
        <a:lstStyle/>
        <a:p>
          <a:endParaRPr lang="en-US" b="1" dirty="0"/>
        </a:p>
      </dgm:t>
    </dgm:pt>
    <dgm:pt modelId="{47509DAB-DF03-418A-9AFE-CC99C18116DD}">
      <dgm:prSet/>
      <dgm:spPr/>
      <dgm:t>
        <a:bodyPr/>
        <a:lstStyle/>
        <a:p>
          <a:pPr marL="114300" indent="0"/>
          <a:r>
            <a:rPr lang="id-ID" b="1" dirty="0"/>
            <a:t>KRI TGI-539 TIDAK MEMPERHATIKAN PASANG SURUT </a:t>
          </a:r>
          <a:r>
            <a:rPr lang="en-US" b="1" dirty="0"/>
            <a:t>   </a:t>
          </a:r>
          <a:r>
            <a:rPr lang="id-ID" b="1" dirty="0"/>
            <a:t>PERAIRAN SETEMPAT.</a:t>
          </a:r>
          <a:endParaRPr lang="en-US" b="1" dirty="0"/>
        </a:p>
      </dgm:t>
    </dgm:pt>
    <dgm:pt modelId="{9D12708C-97AD-4C66-ABD3-00555273C3E8}" type="parTrans" cxnId="{906D515C-BFAA-4601-AAC2-EA4ED8A36267}">
      <dgm:prSet/>
      <dgm:spPr/>
      <dgm:t>
        <a:bodyPr/>
        <a:lstStyle/>
        <a:p>
          <a:endParaRPr lang="en-US" b="1" dirty="0"/>
        </a:p>
      </dgm:t>
    </dgm:pt>
    <dgm:pt modelId="{E6A34A44-3243-4EE8-8FDD-4310B73F5938}" type="sibTrans" cxnId="{906D515C-BFAA-4601-AAC2-EA4ED8A36267}">
      <dgm:prSet/>
      <dgm:spPr/>
      <dgm:t>
        <a:bodyPr/>
        <a:lstStyle/>
        <a:p>
          <a:endParaRPr lang="en-US" b="1" dirty="0"/>
        </a:p>
      </dgm:t>
    </dgm:pt>
    <dgm:pt modelId="{E8BBF507-E204-4276-926C-7B214C12265A}">
      <dgm:prSet/>
      <dgm:spPr/>
      <dgm:t>
        <a:bodyPr/>
        <a:lstStyle/>
        <a:p>
          <a:pPr marL="114300" indent="0"/>
          <a:r>
            <a:rPr lang="id-ID" b="1" dirty="0"/>
            <a:t>POSISI KAPAL KETIKA </a:t>
          </a:r>
          <a:r>
            <a:rPr lang="id-ID" b="1" i="1" dirty="0"/>
            <a:t>BEACHING </a:t>
          </a:r>
          <a:r>
            <a:rPr lang="id-ID" b="1" dirty="0"/>
            <a:t>TERLALU MASUK KE ARAH PANTAI (KARENA DENGAN TUJUAN UNTUK MENURUNKAN ALAT BERAT).</a:t>
          </a:r>
          <a:endParaRPr lang="en-US" b="1" dirty="0">
            <a:solidFill>
              <a:srgbClr val="FF0000"/>
            </a:solidFill>
          </a:endParaRPr>
        </a:p>
      </dgm:t>
    </dgm:pt>
    <dgm:pt modelId="{2CEE9427-726A-4ED0-B47A-DDD2775FD6FF}" type="parTrans" cxnId="{0E7C0848-47C6-4CB2-9A87-D130D1126AFE}">
      <dgm:prSet/>
      <dgm:spPr/>
      <dgm:t>
        <a:bodyPr/>
        <a:lstStyle/>
        <a:p>
          <a:endParaRPr lang="en-US" b="1" dirty="0"/>
        </a:p>
      </dgm:t>
    </dgm:pt>
    <dgm:pt modelId="{C4A31790-9F9F-490D-8BC5-08CC90C2D4A8}" type="sibTrans" cxnId="{0E7C0848-47C6-4CB2-9A87-D130D1126AFE}">
      <dgm:prSet/>
      <dgm:spPr/>
      <dgm:t>
        <a:bodyPr/>
        <a:lstStyle/>
        <a:p>
          <a:endParaRPr lang="en-US" b="1" dirty="0"/>
        </a:p>
      </dgm:t>
    </dgm:pt>
    <dgm:pt modelId="{A5E65F94-AFD7-4DEC-8F67-BC474B442378}">
      <dgm:prSet/>
      <dgm:spPr/>
      <dgm:t>
        <a:bodyPr/>
        <a:lstStyle/>
        <a:p>
          <a:pPr marL="114300" indent="0"/>
          <a:r>
            <a:rPr lang="id-ID" b="1" dirty="0">
              <a:solidFill>
                <a:srgbClr val="FF0000"/>
              </a:solidFill>
            </a:rPr>
            <a:t>PELAJARAN YANG BISA DIPETIK (</a:t>
          </a:r>
          <a:r>
            <a:rPr lang="id-ID" b="1" i="1" dirty="0">
              <a:solidFill>
                <a:srgbClr val="FF0000"/>
              </a:solidFill>
            </a:rPr>
            <a:t>LESSONS LEARNT</a:t>
          </a:r>
          <a:r>
            <a:rPr lang="id-ID" b="1" dirty="0">
              <a:solidFill>
                <a:srgbClr val="FF0000"/>
              </a:solidFill>
            </a:rPr>
            <a:t>):</a:t>
          </a:r>
          <a:endParaRPr lang="en-US" b="1" dirty="0">
            <a:solidFill>
              <a:srgbClr val="FF0000"/>
            </a:solidFill>
          </a:endParaRPr>
        </a:p>
      </dgm:t>
    </dgm:pt>
    <dgm:pt modelId="{7AB74C10-1221-42F5-B126-A2F99D740ED5}" type="parTrans" cxnId="{3B90AE7B-18EF-4FCB-8AF0-D7311C018D7A}">
      <dgm:prSet/>
      <dgm:spPr/>
      <dgm:t>
        <a:bodyPr/>
        <a:lstStyle/>
        <a:p>
          <a:endParaRPr lang="en-US" b="1" dirty="0"/>
        </a:p>
      </dgm:t>
    </dgm:pt>
    <dgm:pt modelId="{8757E49A-790D-4BEB-9711-3C6D5989FD0C}" type="sibTrans" cxnId="{3B90AE7B-18EF-4FCB-8AF0-D7311C018D7A}">
      <dgm:prSet/>
      <dgm:spPr/>
      <dgm:t>
        <a:bodyPr/>
        <a:lstStyle/>
        <a:p>
          <a:endParaRPr lang="en-US" b="1" dirty="0"/>
        </a:p>
      </dgm:t>
    </dgm:pt>
    <dgm:pt modelId="{CE86E998-5F02-4A61-90A1-6D2259DA87CD}">
      <dgm:prSet/>
      <dgm:spPr/>
      <dgm:t>
        <a:bodyPr/>
        <a:lstStyle/>
        <a:p>
          <a:pPr marL="360363" indent="0"/>
          <a:r>
            <a:rPr lang="id-ID" b="1" dirty="0"/>
            <a:t>PERHATIKAN DAN PERHITUNGKAN PASANG SURUT </a:t>
          </a:r>
          <a:r>
            <a:rPr lang="en-US" b="1" dirty="0"/>
            <a:t> </a:t>
          </a:r>
          <a:r>
            <a:rPr lang="id-ID" b="1" dirty="0"/>
            <a:t>PERAIRAN SETEMPAT DENGAN BENAR.</a:t>
          </a:r>
          <a:endParaRPr lang="en-US" b="1" dirty="0"/>
        </a:p>
      </dgm:t>
    </dgm:pt>
    <dgm:pt modelId="{87F106B3-92C2-450D-823E-4D6BAFC6205F}" type="parTrans" cxnId="{BEBB5083-BCC9-41F3-9E51-536B9855B1F7}">
      <dgm:prSet/>
      <dgm:spPr/>
      <dgm:t>
        <a:bodyPr/>
        <a:lstStyle/>
        <a:p>
          <a:endParaRPr lang="en-US" b="1" dirty="0"/>
        </a:p>
      </dgm:t>
    </dgm:pt>
    <dgm:pt modelId="{AA25CDDB-AEF8-410C-95AC-3D9F3EF003AC}" type="sibTrans" cxnId="{BEBB5083-BCC9-41F3-9E51-536B9855B1F7}">
      <dgm:prSet/>
      <dgm:spPr/>
      <dgm:t>
        <a:bodyPr/>
        <a:lstStyle/>
        <a:p>
          <a:endParaRPr lang="en-US" b="1" dirty="0"/>
        </a:p>
      </dgm:t>
    </dgm:pt>
    <dgm:pt modelId="{F598E159-DFAC-41C8-B5AC-CD92279C83DD}">
      <dgm:prSet/>
      <dgm:spPr/>
      <dgm:t>
        <a:bodyPr/>
        <a:lstStyle/>
        <a:p>
          <a:pPr marL="360363" indent="0"/>
          <a:r>
            <a:rPr lang="id-ID" b="1" dirty="0"/>
            <a:t>UNTUK PROSES </a:t>
          </a:r>
          <a:r>
            <a:rPr lang="id-ID" b="1" i="1" dirty="0"/>
            <a:t>BEACHING </a:t>
          </a:r>
          <a:r>
            <a:rPr lang="id-ID" b="1" dirty="0"/>
            <a:t>KONDISI KEDUA MESIN </a:t>
          </a:r>
          <a:r>
            <a:rPr lang="en-US" b="1" dirty="0"/>
            <a:t> </a:t>
          </a:r>
          <a:r>
            <a:rPr lang="id-ID" b="1" dirty="0"/>
            <a:t>HARUS PRIMA.</a:t>
          </a:r>
          <a:endParaRPr lang="en-US" b="1" dirty="0"/>
        </a:p>
      </dgm:t>
    </dgm:pt>
    <dgm:pt modelId="{41AB1DDB-9110-4E11-A1AE-6DAC5B6687C8}" type="parTrans" cxnId="{4259C3D9-EE8B-404B-9849-73F37E761B05}">
      <dgm:prSet/>
      <dgm:spPr/>
      <dgm:t>
        <a:bodyPr/>
        <a:lstStyle/>
        <a:p>
          <a:endParaRPr lang="en-US" b="1" dirty="0"/>
        </a:p>
      </dgm:t>
    </dgm:pt>
    <dgm:pt modelId="{2ABE8AEF-0E9B-4B6F-AE2C-CF8ED3941916}" type="sibTrans" cxnId="{4259C3D9-EE8B-404B-9849-73F37E761B05}">
      <dgm:prSet/>
      <dgm:spPr/>
      <dgm:t>
        <a:bodyPr/>
        <a:lstStyle/>
        <a:p>
          <a:endParaRPr lang="en-US" b="1" dirty="0"/>
        </a:p>
      </dgm:t>
    </dgm:pt>
    <dgm:pt modelId="{F0799C75-C9FC-44C7-8978-04B376A5FC71}">
      <dgm:prSet/>
      <dgm:spPr/>
      <dgm:t>
        <a:bodyPr/>
        <a:lstStyle/>
        <a:p>
          <a:pPr marL="360363" indent="0"/>
          <a:r>
            <a:rPr lang="id-ID" b="1" dirty="0"/>
            <a:t>PERHATIKAN</a:t>
          </a:r>
          <a:r>
            <a:rPr lang="en-US" b="1" dirty="0"/>
            <a:t> </a:t>
          </a:r>
          <a:r>
            <a:rPr lang="id-ID" b="1" dirty="0"/>
            <a:t>JENIS</a:t>
          </a:r>
          <a:r>
            <a:rPr lang="en-US" b="1" dirty="0"/>
            <a:t> </a:t>
          </a:r>
          <a:r>
            <a:rPr lang="id-ID" b="1" dirty="0"/>
            <a:t>DASAR</a:t>
          </a:r>
          <a:r>
            <a:rPr lang="en-US" b="1" dirty="0"/>
            <a:t> </a:t>
          </a:r>
          <a:r>
            <a:rPr lang="id-ID" b="1" dirty="0"/>
            <a:t>LAUT/PANTAI TEMPAT </a:t>
          </a:r>
          <a:r>
            <a:rPr lang="id-ID" b="1" i="1" dirty="0"/>
            <a:t>BEACHING </a:t>
          </a:r>
          <a:r>
            <a:rPr lang="id-ID" b="1" dirty="0"/>
            <a:t>DAN </a:t>
          </a:r>
          <a:r>
            <a:rPr lang="id-ID" b="1" i="1" dirty="0"/>
            <a:t>GRADIEN</a:t>
          </a:r>
          <a:r>
            <a:rPr lang="id-ID" b="1" dirty="0"/>
            <a:t> PANTAI.</a:t>
          </a:r>
          <a:endParaRPr lang="en-US" b="1" dirty="0"/>
        </a:p>
      </dgm:t>
    </dgm:pt>
    <dgm:pt modelId="{7E525755-33ED-400D-AA7B-19EAD6CE169D}" type="parTrans" cxnId="{C603D046-9E81-4C76-8984-7EF91382D729}">
      <dgm:prSet/>
      <dgm:spPr/>
      <dgm:t>
        <a:bodyPr/>
        <a:lstStyle/>
        <a:p>
          <a:endParaRPr lang="en-US" b="1" dirty="0"/>
        </a:p>
      </dgm:t>
    </dgm:pt>
    <dgm:pt modelId="{E2F87186-3630-4F05-97B3-A2A778BA165E}" type="sibTrans" cxnId="{C603D046-9E81-4C76-8984-7EF91382D729}">
      <dgm:prSet/>
      <dgm:spPr/>
      <dgm:t>
        <a:bodyPr/>
        <a:lstStyle/>
        <a:p>
          <a:endParaRPr lang="en-US" b="1" dirty="0"/>
        </a:p>
      </dgm:t>
    </dgm:pt>
    <dgm:pt modelId="{45A594AF-0140-4C62-ACC3-EE5A3B29B437}">
      <dgm:prSet/>
      <dgm:spPr/>
      <dgm:t>
        <a:bodyPr/>
        <a:lstStyle/>
        <a:p>
          <a:pPr marL="360363" indent="0"/>
          <a:r>
            <a:rPr lang="id-ID" b="1" dirty="0"/>
            <a:t>PROSES </a:t>
          </a:r>
          <a:r>
            <a:rPr lang="id-ID" b="1" i="1" dirty="0"/>
            <a:t>BEACHING </a:t>
          </a:r>
          <a:r>
            <a:rPr lang="id-ID" b="1" dirty="0"/>
            <a:t>DILAKSANAKAN SAAT  2 JAM</a:t>
          </a:r>
          <a:r>
            <a:rPr lang="en-US" b="1" dirty="0"/>
            <a:t> </a:t>
          </a:r>
          <a:r>
            <a:rPr lang="id-ID" b="1" dirty="0"/>
            <a:t> MENUJU PASANG</a:t>
          </a:r>
          <a:r>
            <a:rPr lang="en-US" b="1" dirty="0"/>
            <a:t>.</a:t>
          </a:r>
        </a:p>
      </dgm:t>
    </dgm:pt>
    <dgm:pt modelId="{570130C9-49F1-401A-ACDD-B5061A7C8F0F}" type="parTrans" cxnId="{ED2423A5-72AF-4DAA-9C39-C7EDD40C0832}">
      <dgm:prSet/>
      <dgm:spPr/>
      <dgm:t>
        <a:bodyPr/>
        <a:lstStyle/>
        <a:p>
          <a:endParaRPr lang="en-US" b="1" dirty="0"/>
        </a:p>
      </dgm:t>
    </dgm:pt>
    <dgm:pt modelId="{C241BE3B-44AB-4826-8FD9-43E55FEA74A7}" type="sibTrans" cxnId="{ED2423A5-72AF-4DAA-9C39-C7EDD40C0832}">
      <dgm:prSet/>
      <dgm:spPr/>
      <dgm:t>
        <a:bodyPr/>
        <a:lstStyle/>
        <a:p>
          <a:endParaRPr lang="en-US" b="1" dirty="0"/>
        </a:p>
      </dgm:t>
    </dgm:pt>
    <dgm:pt modelId="{FC4E80E1-A262-46E5-8892-1AC5DFDB5D66}" type="pres">
      <dgm:prSet presAssocID="{E1A4F3DE-3080-4705-B981-9BC78544DC60}" presName="linear" presStyleCnt="0">
        <dgm:presLayoutVars>
          <dgm:animLvl val="lvl"/>
          <dgm:resizeHandles val="exact"/>
        </dgm:presLayoutVars>
      </dgm:prSet>
      <dgm:spPr/>
    </dgm:pt>
    <dgm:pt modelId="{3DA87BB6-3C7D-46E4-8B0D-FD53B8254359}" type="pres">
      <dgm:prSet presAssocID="{76F4CC0F-CC30-4A94-A756-7825EE08765F}" presName="parentText" presStyleLbl="node1" presStyleIdx="0" presStyleCnt="5">
        <dgm:presLayoutVars>
          <dgm:chMax val="0"/>
          <dgm:bulletEnabled val="1"/>
        </dgm:presLayoutVars>
      </dgm:prSet>
      <dgm:spPr/>
    </dgm:pt>
    <dgm:pt modelId="{882B7398-F9B1-4329-BFCE-0001551431AA}" type="pres">
      <dgm:prSet presAssocID="{EFD579D9-22EE-4DAF-BEEC-C8F23B294FCA}" presName="spacer" presStyleCnt="0"/>
      <dgm:spPr/>
    </dgm:pt>
    <dgm:pt modelId="{0C48DD7B-4CD6-4BEB-B7DE-DCE5EC38BF05}" type="pres">
      <dgm:prSet presAssocID="{60FCE44E-6193-485E-9A68-7CC3DAE5907A}" presName="parentText" presStyleLbl="node1" presStyleIdx="1" presStyleCnt="5">
        <dgm:presLayoutVars>
          <dgm:chMax val="0"/>
          <dgm:bulletEnabled val="1"/>
        </dgm:presLayoutVars>
      </dgm:prSet>
      <dgm:spPr/>
    </dgm:pt>
    <dgm:pt modelId="{3E231B65-104C-410D-A034-E1218C672871}" type="pres">
      <dgm:prSet presAssocID="{627BA4F7-9F2B-4EF2-AF1B-792B5A7AFBC5}" presName="spacer" presStyleCnt="0"/>
      <dgm:spPr/>
    </dgm:pt>
    <dgm:pt modelId="{C646EA71-FB17-4172-950C-93DA24237307}" type="pres">
      <dgm:prSet presAssocID="{321BEF3B-1DE0-43A9-AB26-3A5532D8CD69}" presName="parentText" presStyleLbl="node1" presStyleIdx="2" presStyleCnt="5">
        <dgm:presLayoutVars>
          <dgm:chMax val="0"/>
          <dgm:bulletEnabled val="1"/>
        </dgm:presLayoutVars>
      </dgm:prSet>
      <dgm:spPr/>
    </dgm:pt>
    <dgm:pt modelId="{E3992067-DE91-45DC-80AA-2501C6BE9A98}" type="pres">
      <dgm:prSet presAssocID="{A3109CB1-1B4A-4CEC-8FAC-323F1E2F29CE}" presName="spacer" presStyleCnt="0"/>
      <dgm:spPr/>
    </dgm:pt>
    <dgm:pt modelId="{1682588B-254C-4D25-B7A1-DD32CD3B437D}" type="pres">
      <dgm:prSet presAssocID="{83CAFD09-388E-4792-86EB-DB7172D65057}" presName="parentText" presStyleLbl="node1" presStyleIdx="3" presStyleCnt="5">
        <dgm:presLayoutVars>
          <dgm:chMax val="0"/>
          <dgm:bulletEnabled val="1"/>
        </dgm:presLayoutVars>
      </dgm:prSet>
      <dgm:spPr/>
    </dgm:pt>
    <dgm:pt modelId="{E6339A51-CBF5-4485-92B0-65A55EFC54B5}" type="pres">
      <dgm:prSet presAssocID="{83CAFD09-388E-4792-86EB-DB7172D65057}" presName="childText" presStyleLbl="revTx" presStyleIdx="0" presStyleCnt="2">
        <dgm:presLayoutVars>
          <dgm:bulletEnabled val="1"/>
        </dgm:presLayoutVars>
      </dgm:prSet>
      <dgm:spPr/>
    </dgm:pt>
    <dgm:pt modelId="{783FC578-B90A-4697-B859-63160849226E}" type="pres">
      <dgm:prSet presAssocID="{FB355F3F-3468-4C27-A33D-47D86BDFB6AF}" presName="parentText" presStyleLbl="node1" presStyleIdx="4" presStyleCnt="5">
        <dgm:presLayoutVars>
          <dgm:chMax val="0"/>
          <dgm:bulletEnabled val="1"/>
        </dgm:presLayoutVars>
      </dgm:prSet>
      <dgm:spPr/>
    </dgm:pt>
    <dgm:pt modelId="{3F74AD2C-EA84-4837-8C24-B09A51A23CB7}" type="pres">
      <dgm:prSet presAssocID="{FB355F3F-3468-4C27-A33D-47D86BDFB6AF}" presName="childText" presStyleLbl="revTx" presStyleIdx="1" presStyleCnt="2">
        <dgm:presLayoutVars>
          <dgm:bulletEnabled val="1"/>
        </dgm:presLayoutVars>
      </dgm:prSet>
      <dgm:spPr/>
    </dgm:pt>
  </dgm:ptLst>
  <dgm:cxnLst>
    <dgm:cxn modelId="{AB982401-EBC8-4070-A77E-921B0599165C}" type="presOf" srcId="{60FCE44E-6193-485E-9A68-7CC3DAE5907A}" destId="{0C48DD7B-4CD6-4BEB-B7DE-DCE5EC38BF05}" srcOrd="0" destOrd="0" presId="urn:microsoft.com/office/officeart/2005/8/layout/vList2"/>
    <dgm:cxn modelId="{9FF0510E-E6A3-4514-BA62-B0CFC12FE0AC}" type="presOf" srcId="{321BEF3B-1DE0-43A9-AB26-3A5532D8CD69}" destId="{C646EA71-FB17-4172-950C-93DA24237307}" srcOrd="0" destOrd="0" presId="urn:microsoft.com/office/officeart/2005/8/layout/vList2"/>
    <dgm:cxn modelId="{49EFDC16-270C-4F60-BE80-F585AE0C2C7F}" srcId="{83CAFD09-388E-4792-86EB-DB7172D65057}" destId="{EA1D787A-171C-4E22-8E52-AF9B63143FF8}" srcOrd="2" destOrd="0" parTransId="{0B52BD6A-1C22-404F-B383-C169B848AA31}" sibTransId="{665E2B6B-42B4-4E02-B772-59732E7A694A}"/>
    <dgm:cxn modelId="{A96AEF1E-35A6-4307-B7AE-96967FD778A3}" type="presOf" srcId="{CE86E998-5F02-4A61-90A1-6D2259DA87CD}" destId="{3F74AD2C-EA84-4837-8C24-B09A51A23CB7}" srcOrd="0" destOrd="3" presId="urn:microsoft.com/office/officeart/2005/8/layout/vList2"/>
    <dgm:cxn modelId="{2AD6C423-2026-4F25-A2DD-64CF8289A675}" type="presOf" srcId="{83CAFD09-388E-4792-86EB-DB7172D65057}" destId="{1682588B-254C-4D25-B7A1-DD32CD3B437D}" srcOrd="0" destOrd="0" presId="urn:microsoft.com/office/officeart/2005/8/layout/vList2"/>
    <dgm:cxn modelId="{2678FC2F-46B9-4B8D-9A76-C43249F4A77C}" type="presOf" srcId="{2F319A92-21F0-4534-B4C7-99248461ABD2}" destId="{E6339A51-CBF5-4485-92B0-65A55EFC54B5}" srcOrd="0" destOrd="4" presId="urn:microsoft.com/office/officeart/2005/8/layout/vList2"/>
    <dgm:cxn modelId="{424B2E32-12AE-4701-A29D-AE18F246592E}" type="presOf" srcId="{FB355F3F-3468-4C27-A33D-47D86BDFB6AF}" destId="{783FC578-B90A-4697-B859-63160849226E}" srcOrd="0" destOrd="0" presId="urn:microsoft.com/office/officeart/2005/8/layout/vList2"/>
    <dgm:cxn modelId="{906D515C-BFAA-4601-AAC2-EA4ED8A36267}" srcId="{FB355F3F-3468-4C27-A33D-47D86BDFB6AF}" destId="{47509DAB-DF03-418A-9AFE-CC99C18116DD}" srcOrd="0" destOrd="0" parTransId="{9D12708C-97AD-4C66-ABD3-00555273C3E8}" sibTransId="{E6A34A44-3243-4EE8-8FDD-4310B73F5938}"/>
    <dgm:cxn modelId="{39FB8A44-3F3C-495F-BB87-073F08CB9B8C}" type="presOf" srcId="{EA1D787A-171C-4E22-8E52-AF9B63143FF8}" destId="{E6339A51-CBF5-4485-92B0-65A55EFC54B5}" srcOrd="0" destOrd="2" presId="urn:microsoft.com/office/officeart/2005/8/layout/vList2"/>
    <dgm:cxn modelId="{C603D046-9E81-4C76-8984-7EF91382D729}" srcId="{A5E65F94-AFD7-4DEC-8F67-BC474B442378}" destId="{F0799C75-C9FC-44C7-8978-04B376A5FC71}" srcOrd="2" destOrd="0" parTransId="{7E525755-33ED-400D-AA7B-19EAD6CE169D}" sibTransId="{E2F87186-3630-4F05-97B3-A2A778BA165E}"/>
    <dgm:cxn modelId="{0E7C0848-47C6-4CB2-9A87-D130D1126AFE}" srcId="{FB355F3F-3468-4C27-A33D-47D86BDFB6AF}" destId="{E8BBF507-E204-4276-926C-7B214C12265A}" srcOrd="1" destOrd="0" parTransId="{2CEE9427-726A-4ED0-B47A-DDD2775FD6FF}" sibTransId="{C4A31790-9F9F-490D-8BC5-08CC90C2D4A8}"/>
    <dgm:cxn modelId="{19EACA70-2DFC-4694-865A-830E68588172}" type="presOf" srcId="{562618D5-89D7-4BDF-91F3-E7F564DCA3C9}" destId="{E6339A51-CBF5-4485-92B0-65A55EFC54B5}" srcOrd="0" destOrd="3" presId="urn:microsoft.com/office/officeart/2005/8/layout/vList2"/>
    <dgm:cxn modelId="{DED37573-09C6-4A55-9CB5-3781CAF77752}" srcId="{E1A4F3DE-3080-4705-B981-9BC78544DC60}" destId="{83CAFD09-388E-4792-86EB-DB7172D65057}" srcOrd="3" destOrd="0" parTransId="{F7A9EE2B-BA40-43CA-9E39-BD98B28AB261}" sibTransId="{E90CB345-F44B-4968-8BBC-A259FF8D4300}"/>
    <dgm:cxn modelId="{BFA17B7A-2AA2-49CF-91C0-058983C7A802}" srcId="{83CAFD09-388E-4792-86EB-DB7172D65057}" destId="{562618D5-89D7-4BDF-91F3-E7F564DCA3C9}" srcOrd="3" destOrd="0" parTransId="{9E38524C-FED6-467E-A123-B3B642CD1CA0}" sibTransId="{3892FA47-DB01-4FAD-B615-7BBC7671C438}"/>
    <dgm:cxn modelId="{3B90AE7B-18EF-4FCB-8AF0-D7311C018D7A}" srcId="{FB355F3F-3468-4C27-A33D-47D86BDFB6AF}" destId="{A5E65F94-AFD7-4DEC-8F67-BC474B442378}" srcOrd="2" destOrd="0" parTransId="{7AB74C10-1221-42F5-B126-A2F99D740ED5}" sibTransId="{8757E49A-790D-4BEB-9711-3C6D5989FD0C}"/>
    <dgm:cxn modelId="{BEBB5083-BCC9-41F3-9E51-536B9855B1F7}" srcId="{A5E65F94-AFD7-4DEC-8F67-BC474B442378}" destId="{CE86E998-5F02-4A61-90A1-6D2259DA87CD}" srcOrd="0" destOrd="0" parTransId="{87F106B3-92C2-450D-823E-4D6BAFC6205F}" sibTransId="{AA25CDDB-AEF8-410C-95AC-3D9F3EF003AC}"/>
    <dgm:cxn modelId="{18C86288-303F-4465-AE48-AFBB54E0402B}" type="presOf" srcId="{F598E159-DFAC-41C8-B5AC-CD92279C83DD}" destId="{3F74AD2C-EA84-4837-8C24-B09A51A23CB7}" srcOrd="0" destOrd="4" presId="urn:microsoft.com/office/officeart/2005/8/layout/vList2"/>
    <dgm:cxn modelId="{60F7ED91-A5DE-4A9D-9CA6-E662C333A493}" srcId="{83CAFD09-388E-4792-86EB-DB7172D65057}" destId="{98D31E1A-E4ED-4AA0-94FE-1BFBE19A6E74}" srcOrd="1" destOrd="0" parTransId="{2C49CF6A-CB73-499B-8932-1217B481777C}" sibTransId="{ACE82A94-CAD3-4C1B-8B91-95B24DF81F49}"/>
    <dgm:cxn modelId="{214E8A93-609E-4CD1-88A7-2EC0FB35F193}" type="presOf" srcId="{47509DAB-DF03-418A-9AFE-CC99C18116DD}" destId="{3F74AD2C-EA84-4837-8C24-B09A51A23CB7}" srcOrd="0" destOrd="0" presId="urn:microsoft.com/office/officeart/2005/8/layout/vList2"/>
    <dgm:cxn modelId="{40FC8A9B-D1A4-4D58-A810-71A31ADDADE4}" type="presOf" srcId="{98D31E1A-E4ED-4AA0-94FE-1BFBE19A6E74}" destId="{E6339A51-CBF5-4485-92B0-65A55EFC54B5}" srcOrd="0" destOrd="1" presId="urn:microsoft.com/office/officeart/2005/8/layout/vList2"/>
    <dgm:cxn modelId="{7BA8C99B-12EC-406C-8A2B-1BB88E728E48}" type="presOf" srcId="{E8BBF507-E204-4276-926C-7B214C12265A}" destId="{3F74AD2C-EA84-4837-8C24-B09A51A23CB7}" srcOrd="0" destOrd="1" presId="urn:microsoft.com/office/officeart/2005/8/layout/vList2"/>
    <dgm:cxn modelId="{871927A0-F097-4B9A-A888-500F39CE9CD2}" srcId="{E1A4F3DE-3080-4705-B981-9BC78544DC60}" destId="{76F4CC0F-CC30-4A94-A756-7825EE08765F}" srcOrd="0" destOrd="0" parTransId="{285D9A36-2730-4AD9-815D-9D69898A6C32}" sibTransId="{EFD579D9-22EE-4DAF-BEEC-C8F23B294FCA}"/>
    <dgm:cxn modelId="{ED2423A5-72AF-4DAA-9C39-C7EDD40C0832}" srcId="{A5E65F94-AFD7-4DEC-8F67-BC474B442378}" destId="{45A594AF-0140-4C62-ACC3-EE5A3B29B437}" srcOrd="3" destOrd="0" parTransId="{570130C9-49F1-401A-ACDD-B5061A7C8F0F}" sibTransId="{C241BE3B-44AB-4826-8FD9-43E55FEA74A7}"/>
    <dgm:cxn modelId="{FA5218A8-9602-4D1D-945F-55DB5FD58152}" srcId="{83CAFD09-388E-4792-86EB-DB7172D65057}" destId="{89E5FCCA-9B56-4AD3-BE7C-E7804072C94B}" srcOrd="0" destOrd="0" parTransId="{D3B0436E-7987-4E55-B163-79D082251CB0}" sibTransId="{415AE813-015E-4F07-9E7E-42838B657FA0}"/>
    <dgm:cxn modelId="{DB4776A8-5573-404D-A870-77F189409430}" type="presOf" srcId="{F0799C75-C9FC-44C7-8978-04B376A5FC71}" destId="{3F74AD2C-EA84-4837-8C24-B09A51A23CB7}" srcOrd="0" destOrd="5" presId="urn:microsoft.com/office/officeart/2005/8/layout/vList2"/>
    <dgm:cxn modelId="{DF0DC1B0-1D38-4D46-80FF-337716AB6359}" srcId="{E1A4F3DE-3080-4705-B981-9BC78544DC60}" destId="{FB355F3F-3468-4C27-A33D-47D86BDFB6AF}" srcOrd="4" destOrd="0" parTransId="{87EFF8C5-6DE4-4510-ADF7-E4448D40FDA0}" sibTransId="{8FE537B6-4B11-49CF-A180-BDFFA4DE8687}"/>
    <dgm:cxn modelId="{660437D0-9B54-401A-AB26-F1B49DDA2EF0}" type="presOf" srcId="{89E5FCCA-9B56-4AD3-BE7C-E7804072C94B}" destId="{E6339A51-CBF5-4485-92B0-65A55EFC54B5}" srcOrd="0" destOrd="0" presId="urn:microsoft.com/office/officeart/2005/8/layout/vList2"/>
    <dgm:cxn modelId="{810C3AD1-301F-458F-B208-A8ADD3444165}" type="presOf" srcId="{76F4CC0F-CC30-4A94-A756-7825EE08765F}" destId="{3DA87BB6-3C7D-46E4-8B0D-FD53B8254359}" srcOrd="0" destOrd="0" presId="urn:microsoft.com/office/officeart/2005/8/layout/vList2"/>
    <dgm:cxn modelId="{B72C52D5-955B-4A85-9ED5-74A87BAE2731}" type="presOf" srcId="{E1A4F3DE-3080-4705-B981-9BC78544DC60}" destId="{FC4E80E1-A262-46E5-8892-1AC5DFDB5D66}" srcOrd="0" destOrd="0" presId="urn:microsoft.com/office/officeart/2005/8/layout/vList2"/>
    <dgm:cxn modelId="{4259C3D9-EE8B-404B-9849-73F37E761B05}" srcId="{A5E65F94-AFD7-4DEC-8F67-BC474B442378}" destId="{F598E159-DFAC-41C8-B5AC-CD92279C83DD}" srcOrd="1" destOrd="0" parTransId="{41AB1DDB-9110-4E11-A1AE-6DAC5B6687C8}" sibTransId="{2ABE8AEF-0E9B-4B6F-AE2C-CF8ED3941916}"/>
    <dgm:cxn modelId="{A473A6DC-7033-4DD4-BC15-D143951FFA07}" type="presOf" srcId="{45A594AF-0140-4C62-ACC3-EE5A3B29B437}" destId="{3F74AD2C-EA84-4837-8C24-B09A51A23CB7}" srcOrd="0" destOrd="6" presId="urn:microsoft.com/office/officeart/2005/8/layout/vList2"/>
    <dgm:cxn modelId="{B98130F6-7686-4519-A726-4EA90259CAE2}" srcId="{E1A4F3DE-3080-4705-B981-9BC78544DC60}" destId="{60FCE44E-6193-485E-9A68-7CC3DAE5907A}" srcOrd="1" destOrd="0" parTransId="{C54547F5-D4AB-4996-9CC4-1FF9D139C092}" sibTransId="{627BA4F7-9F2B-4EF2-AF1B-792B5A7AFBC5}"/>
    <dgm:cxn modelId="{378C3CF7-6108-4A2A-A0A3-2C874488B048}" srcId="{E1A4F3DE-3080-4705-B981-9BC78544DC60}" destId="{321BEF3B-1DE0-43A9-AB26-3A5532D8CD69}" srcOrd="2" destOrd="0" parTransId="{B2313C79-FDFE-4F36-9202-7E5FFFB28827}" sibTransId="{A3109CB1-1B4A-4CEC-8FAC-323F1E2F29CE}"/>
    <dgm:cxn modelId="{F463ACF7-051E-437A-8297-3E518A98A766}" type="presOf" srcId="{A5E65F94-AFD7-4DEC-8F67-BC474B442378}" destId="{3F74AD2C-EA84-4837-8C24-B09A51A23CB7}" srcOrd="0" destOrd="2" presId="urn:microsoft.com/office/officeart/2005/8/layout/vList2"/>
    <dgm:cxn modelId="{53800AF8-97CF-49D8-8940-8330A7701BE3}" srcId="{83CAFD09-388E-4792-86EB-DB7172D65057}" destId="{2F319A92-21F0-4534-B4C7-99248461ABD2}" srcOrd="4" destOrd="0" parTransId="{CFA4F5EC-1BA6-412D-A422-2D7066EF97D2}" sibTransId="{88983B9F-E768-4DB2-9CB6-739F7D59D149}"/>
    <dgm:cxn modelId="{E32037FB-E848-4561-86E5-85592CF55D0E}" type="presParOf" srcId="{FC4E80E1-A262-46E5-8892-1AC5DFDB5D66}" destId="{3DA87BB6-3C7D-46E4-8B0D-FD53B8254359}" srcOrd="0" destOrd="0" presId="urn:microsoft.com/office/officeart/2005/8/layout/vList2"/>
    <dgm:cxn modelId="{53BFE57E-2C9B-452A-BFFE-0309E2CA6785}" type="presParOf" srcId="{FC4E80E1-A262-46E5-8892-1AC5DFDB5D66}" destId="{882B7398-F9B1-4329-BFCE-0001551431AA}" srcOrd="1" destOrd="0" presId="urn:microsoft.com/office/officeart/2005/8/layout/vList2"/>
    <dgm:cxn modelId="{C75C0448-1DD8-48FA-B530-0FD9DA6D8537}" type="presParOf" srcId="{FC4E80E1-A262-46E5-8892-1AC5DFDB5D66}" destId="{0C48DD7B-4CD6-4BEB-B7DE-DCE5EC38BF05}" srcOrd="2" destOrd="0" presId="urn:microsoft.com/office/officeart/2005/8/layout/vList2"/>
    <dgm:cxn modelId="{9E385311-8FC9-456D-9337-B804ACFAEE8B}" type="presParOf" srcId="{FC4E80E1-A262-46E5-8892-1AC5DFDB5D66}" destId="{3E231B65-104C-410D-A034-E1218C672871}" srcOrd="3" destOrd="0" presId="urn:microsoft.com/office/officeart/2005/8/layout/vList2"/>
    <dgm:cxn modelId="{06D49A92-B438-4453-88D8-45245FEA131A}" type="presParOf" srcId="{FC4E80E1-A262-46E5-8892-1AC5DFDB5D66}" destId="{C646EA71-FB17-4172-950C-93DA24237307}" srcOrd="4" destOrd="0" presId="urn:microsoft.com/office/officeart/2005/8/layout/vList2"/>
    <dgm:cxn modelId="{61138C37-E9F7-4D22-986E-5F70DCA35F0F}" type="presParOf" srcId="{FC4E80E1-A262-46E5-8892-1AC5DFDB5D66}" destId="{E3992067-DE91-45DC-80AA-2501C6BE9A98}" srcOrd="5" destOrd="0" presId="urn:microsoft.com/office/officeart/2005/8/layout/vList2"/>
    <dgm:cxn modelId="{E63B0D0C-E9EB-434E-A6E3-588A4B37435E}" type="presParOf" srcId="{FC4E80E1-A262-46E5-8892-1AC5DFDB5D66}" destId="{1682588B-254C-4D25-B7A1-DD32CD3B437D}" srcOrd="6" destOrd="0" presId="urn:microsoft.com/office/officeart/2005/8/layout/vList2"/>
    <dgm:cxn modelId="{C9917D19-C273-4D6E-BA6E-687FB9686EA3}" type="presParOf" srcId="{FC4E80E1-A262-46E5-8892-1AC5DFDB5D66}" destId="{E6339A51-CBF5-4485-92B0-65A55EFC54B5}" srcOrd="7" destOrd="0" presId="urn:microsoft.com/office/officeart/2005/8/layout/vList2"/>
    <dgm:cxn modelId="{EFBFC9DE-A491-4054-8F7E-8BF6D3A2ECE1}" type="presParOf" srcId="{FC4E80E1-A262-46E5-8892-1AC5DFDB5D66}" destId="{783FC578-B90A-4697-B859-63160849226E}" srcOrd="8" destOrd="0" presId="urn:microsoft.com/office/officeart/2005/8/layout/vList2"/>
    <dgm:cxn modelId="{D88E11CB-58F7-4AAC-83E5-D618C87037A4}" type="presParOf" srcId="{FC4E80E1-A262-46E5-8892-1AC5DFDB5D66}" destId="{3F74AD2C-EA84-4837-8C24-B09A51A23CB7}"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3B0C2F-85CF-4C64-8957-D5F69A322B4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2F5F249-9C9A-4429-A961-DBF76B60D290}">
      <dgm:prSet custT="1"/>
      <dgm:spPr/>
      <dgm:t>
        <a:bodyPr/>
        <a:lstStyle/>
        <a:p>
          <a:r>
            <a:rPr lang="id-ID" sz="1400" b="1" dirty="0"/>
            <a:t>KEJADIAN: </a:t>
          </a:r>
          <a:r>
            <a:rPr lang="id-ID" sz="1400" b="1" dirty="0">
              <a:solidFill>
                <a:schemeClr val="tx1"/>
              </a:solidFill>
            </a:rPr>
            <a:t>TENGGELAM.</a:t>
          </a:r>
          <a:endParaRPr lang="en-US" sz="1400" b="1" dirty="0">
            <a:solidFill>
              <a:schemeClr val="tx1"/>
            </a:solidFill>
          </a:endParaRPr>
        </a:p>
      </dgm:t>
    </dgm:pt>
    <dgm:pt modelId="{DE4B3597-7D53-4AEC-A05D-5E7710EAE862}" type="parTrans" cxnId="{A95AE22C-A05D-4F7D-92E0-FB212730FE71}">
      <dgm:prSet/>
      <dgm:spPr/>
      <dgm:t>
        <a:bodyPr/>
        <a:lstStyle/>
        <a:p>
          <a:endParaRPr lang="en-US" sz="1400" b="1" dirty="0"/>
        </a:p>
      </dgm:t>
    </dgm:pt>
    <dgm:pt modelId="{D749076D-9053-42DA-829D-9F09541385C1}" type="sibTrans" cxnId="{A95AE22C-A05D-4F7D-92E0-FB212730FE71}">
      <dgm:prSet/>
      <dgm:spPr/>
      <dgm:t>
        <a:bodyPr/>
        <a:lstStyle/>
        <a:p>
          <a:endParaRPr lang="en-US" sz="1400" b="1" dirty="0"/>
        </a:p>
      </dgm:t>
    </dgm:pt>
    <dgm:pt modelId="{64C24ABD-2EA4-4B08-A07F-C24A900B20FB}">
      <dgm:prSet custT="1"/>
      <dgm:spPr/>
      <dgm:t>
        <a:bodyPr/>
        <a:lstStyle/>
        <a:p>
          <a:r>
            <a:rPr lang="id-ID" sz="1400" b="1" dirty="0"/>
            <a:t>WAKTU KEJADIAN: </a:t>
          </a:r>
          <a:r>
            <a:rPr lang="id-ID" sz="1400" b="1" dirty="0">
              <a:solidFill>
                <a:schemeClr val="tx1"/>
              </a:solidFill>
            </a:rPr>
            <a:t>TAHUN 2001.</a:t>
          </a:r>
          <a:endParaRPr lang="en-US" sz="1400" b="1" dirty="0">
            <a:solidFill>
              <a:schemeClr val="tx1"/>
            </a:solidFill>
          </a:endParaRPr>
        </a:p>
      </dgm:t>
    </dgm:pt>
    <dgm:pt modelId="{5F2D3F74-F8CA-4E11-BE67-742E3072986E}" type="parTrans" cxnId="{3A2CAA1D-BB37-4D74-A4DB-5898F37ADC05}">
      <dgm:prSet/>
      <dgm:spPr/>
      <dgm:t>
        <a:bodyPr/>
        <a:lstStyle/>
        <a:p>
          <a:endParaRPr lang="en-US" sz="1400" b="1" dirty="0"/>
        </a:p>
      </dgm:t>
    </dgm:pt>
    <dgm:pt modelId="{5C5CDE29-D315-4041-85D5-D932DADE2C50}" type="sibTrans" cxnId="{3A2CAA1D-BB37-4D74-A4DB-5898F37ADC05}">
      <dgm:prSet/>
      <dgm:spPr/>
      <dgm:t>
        <a:bodyPr/>
        <a:lstStyle/>
        <a:p>
          <a:endParaRPr lang="en-US" sz="1400" b="1" dirty="0"/>
        </a:p>
      </dgm:t>
    </dgm:pt>
    <dgm:pt modelId="{56E5F76A-9EBE-4370-B3A6-F35CA5A2B677}">
      <dgm:prSet custT="1"/>
      <dgm:spPr/>
      <dgm:t>
        <a:bodyPr/>
        <a:lstStyle/>
        <a:p>
          <a:r>
            <a:rPr lang="id-ID" sz="1400" b="1" dirty="0"/>
            <a:t>LOKASI: </a:t>
          </a:r>
          <a:r>
            <a:rPr lang="id-ID" sz="1400" b="1" dirty="0">
              <a:solidFill>
                <a:schemeClr val="tx1"/>
              </a:solidFill>
            </a:rPr>
            <a:t>PERAIRAN UTARA LAMONGAN.</a:t>
          </a:r>
          <a:endParaRPr lang="en-US" sz="1400" b="1" dirty="0">
            <a:solidFill>
              <a:schemeClr val="tx1"/>
            </a:solidFill>
          </a:endParaRPr>
        </a:p>
      </dgm:t>
    </dgm:pt>
    <dgm:pt modelId="{5BF223FB-935F-49F5-B919-D96EB2CB8996}" type="parTrans" cxnId="{9E788EE1-6B76-41FC-B66D-308DB40405A3}">
      <dgm:prSet/>
      <dgm:spPr/>
      <dgm:t>
        <a:bodyPr/>
        <a:lstStyle/>
        <a:p>
          <a:endParaRPr lang="en-US" sz="1400" b="1" dirty="0"/>
        </a:p>
      </dgm:t>
    </dgm:pt>
    <dgm:pt modelId="{B5382771-FA77-4BCA-9DB3-E4086B2F9225}" type="sibTrans" cxnId="{9E788EE1-6B76-41FC-B66D-308DB40405A3}">
      <dgm:prSet/>
      <dgm:spPr/>
      <dgm:t>
        <a:bodyPr/>
        <a:lstStyle/>
        <a:p>
          <a:endParaRPr lang="en-US" sz="1400" b="1" dirty="0"/>
        </a:p>
      </dgm:t>
    </dgm:pt>
    <dgm:pt modelId="{AEA2B0B8-AA41-4802-B003-7B831A7AE73B}">
      <dgm:prSet custT="1"/>
      <dgm:spPr/>
      <dgm:t>
        <a:bodyPr/>
        <a:lstStyle/>
        <a:p>
          <a:r>
            <a:rPr lang="id-ID" sz="1400" b="1" dirty="0"/>
            <a:t>KRONOLOGIS:</a:t>
          </a:r>
          <a:endParaRPr lang="en-US" sz="1400" b="1" dirty="0"/>
        </a:p>
      </dgm:t>
    </dgm:pt>
    <dgm:pt modelId="{27875CD6-5C02-4ABB-9966-BD49CBCC1600}" type="parTrans" cxnId="{C3CF8AEA-87F2-4109-A612-E176906DA848}">
      <dgm:prSet/>
      <dgm:spPr/>
      <dgm:t>
        <a:bodyPr/>
        <a:lstStyle/>
        <a:p>
          <a:endParaRPr lang="en-US" sz="1400" b="1" dirty="0"/>
        </a:p>
      </dgm:t>
    </dgm:pt>
    <dgm:pt modelId="{25CCCA63-EA1E-4EAB-B20F-21B019ED3F31}" type="sibTrans" cxnId="{C3CF8AEA-87F2-4109-A612-E176906DA848}">
      <dgm:prSet/>
      <dgm:spPr/>
      <dgm:t>
        <a:bodyPr/>
        <a:lstStyle/>
        <a:p>
          <a:endParaRPr lang="en-US" sz="1400" b="1" dirty="0"/>
        </a:p>
      </dgm:t>
    </dgm:pt>
    <dgm:pt modelId="{3300B1D0-ED25-4F51-8B8D-70EC42B41D64}">
      <dgm:prSet custT="1"/>
      <dgm:spPr/>
      <dgm:t>
        <a:bodyPr/>
        <a:lstStyle/>
        <a:p>
          <a:pPr marL="714375" indent="-176213"/>
          <a:r>
            <a:rPr lang="id-ID" sz="1200" b="1" dirty="0"/>
            <a:t>PADA AWAL DESEMBER TAHUN 2001 KRI DILI-583 MELAKSANAKAN PELAYARAN DARI SURABAYA MENUJU KOTA BARU KALIMANTAN DENGAN MEMBAWA BETON TIANG PANCANG YANG DILETAKKAN DI ATAS </a:t>
          </a:r>
          <a:r>
            <a:rPr lang="id-ID" sz="1200" b="1" i="1" dirty="0"/>
            <a:t>DECK </a:t>
          </a:r>
          <a:r>
            <a:rPr lang="id-ID" sz="1200" b="1" dirty="0"/>
            <a:t>KAPAL (KAPAL TIDAK MEMPUNYAI PALKA/</a:t>
          </a:r>
          <a:r>
            <a:rPr lang="id-ID" sz="1200" b="1" i="1" dirty="0"/>
            <a:t>TANK DECK</a:t>
          </a:r>
          <a:r>
            <a:rPr lang="id-ID" sz="1200" b="1" dirty="0"/>
            <a:t>), SIFAT TIANG PANCANG BETON LABIL.</a:t>
          </a:r>
          <a:endParaRPr lang="en-US" sz="1200" b="1" dirty="0"/>
        </a:p>
      </dgm:t>
    </dgm:pt>
    <dgm:pt modelId="{427B719A-1E04-4F34-BB8E-020E7E00BBEC}" type="parTrans" cxnId="{13D0F8EF-DABF-43E3-980D-D67E1948A5BD}">
      <dgm:prSet/>
      <dgm:spPr/>
      <dgm:t>
        <a:bodyPr/>
        <a:lstStyle/>
        <a:p>
          <a:endParaRPr lang="en-US" sz="1400" b="1" dirty="0"/>
        </a:p>
      </dgm:t>
    </dgm:pt>
    <dgm:pt modelId="{78D04967-C179-4F98-A0C6-CEDC2FDDBAE3}" type="sibTrans" cxnId="{13D0F8EF-DABF-43E3-980D-D67E1948A5BD}">
      <dgm:prSet/>
      <dgm:spPr/>
      <dgm:t>
        <a:bodyPr/>
        <a:lstStyle/>
        <a:p>
          <a:endParaRPr lang="en-US" sz="1400" b="1" dirty="0"/>
        </a:p>
      </dgm:t>
    </dgm:pt>
    <dgm:pt modelId="{A2B04E16-66C6-41D6-9220-122E082E6DD2}">
      <dgm:prSet custT="1"/>
      <dgm:spPr/>
      <dgm:t>
        <a:bodyPr/>
        <a:lstStyle/>
        <a:p>
          <a:pPr marL="714375" indent="-176213"/>
          <a:r>
            <a:rPr lang="id-ID" sz="1200" b="1" dirty="0"/>
            <a:t>PADA SAAT DI PERJALANAN TERJADI CUACA BURUK / OMBAK MENYEBABKAN KAPAL MIRING KIRI, SELANJUTNYA BAMA MELAPORKAN KONDISI KAPAL KEPADA KOMANDAN. KAPAL KEMUDIAN DILEGOKAN DI PERAIRAN TERDEKAT YANG MEMUNGKINKAN UNTUK MENGECEK KONDISI KAPAL YANG DICURIGAI TERJADI KEBOCORAN.</a:t>
          </a:r>
          <a:endParaRPr lang="en-US" sz="1200" b="1" dirty="0"/>
        </a:p>
      </dgm:t>
    </dgm:pt>
    <dgm:pt modelId="{0D56E13C-052D-4728-B0EC-628120ABACCF}" type="parTrans" cxnId="{E6B02CBF-C287-438F-B543-2F5965CE62A9}">
      <dgm:prSet/>
      <dgm:spPr/>
      <dgm:t>
        <a:bodyPr/>
        <a:lstStyle/>
        <a:p>
          <a:endParaRPr lang="en-US" sz="1400" b="1" dirty="0"/>
        </a:p>
      </dgm:t>
    </dgm:pt>
    <dgm:pt modelId="{61B88141-D02C-4E6F-8CA9-9B435C8E4FE6}" type="sibTrans" cxnId="{E6B02CBF-C287-438F-B543-2F5965CE62A9}">
      <dgm:prSet/>
      <dgm:spPr/>
      <dgm:t>
        <a:bodyPr/>
        <a:lstStyle/>
        <a:p>
          <a:endParaRPr lang="en-US" sz="1400" b="1" dirty="0"/>
        </a:p>
      </dgm:t>
    </dgm:pt>
    <dgm:pt modelId="{F19EAA7C-582F-4B48-B11C-2DABD80899DB}">
      <dgm:prSet custT="1"/>
      <dgm:spPr/>
      <dgm:t>
        <a:bodyPr/>
        <a:lstStyle/>
        <a:p>
          <a:pPr marL="714375" indent="-176213"/>
          <a:r>
            <a:rPr lang="id-ID" sz="1200" b="1" dirty="0"/>
            <a:t>SETELAH DILAKSANAKAN PENGECEKAN, KKM MELAPORKAN TIDAK DITEMUKAN ADANYA KEBOCORAN KAPAL SEHINGGA KOMANDAN MEMUTUSKAN MELANJUTKAN PELAYARAN.</a:t>
          </a:r>
          <a:endParaRPr lang="en-US" sz="1200" b="1" dirty="0"/>
        </a:p>
      </dgm:t>
    </dgm:pt>
    <dgm:pt modelId="{A629422A-B9B2-4FB5-B7F3-8B00674A96D3}" type="parTrans" cxnId="{F3E84885-357E-4655-B17C-9B26C11E9517}">
      <dgm:prSet/>
      <dgm:spPr/>
      <dgm:t>
        <a:bodyPr/>
        <a:lstStyle/>
        <a:p>
          <a:endParaRPr lang="en-US" sz="1400" b="1" dirty="0"/>
        </a:p>
      </dgm:t>
    </dgm:pt>
    <dgm:pt modelId="{A5FB4AD7-1E11-410D-A8A2-04EB1193565B}" type="sibTrans" cxnId="{F3E84885-357E-4655-B17C-9B26C11E9517}">
      <dgm:prSet/>
      <dgm:spPr/>
      <dgm:t>
        <a:bodyPr/>
        <a:lstStyle/>
        <a:p>
          <a:endParaRPr lang="en-US" sz="1400" b="1" dirty="0"/>
        </a:p>
      </dgm:t>
    </dgm:pt>
    <dgm:pt modelId="{37C00686-6F73-4053-A8F1-EECA83E735AB}">
      <dgm:prSet custT="1"/>
      <dgm:spPr/>
      <dgm:t>
        <a:bodyPr/>
        <a:lstStyle/>
        <a:p>
          <a:pPr marL="714375" indent="-176213"/>
          <a:r>
            <a:rPr lang="id-ID" sz="1200" b="1" dirty="0"/>
            <a:t>PADA SAAT KAPAL BERADA DI PERAIRAN UTARA LAMONGAN CUACA MASIH KURANG BAIK/ BEROMBAK MENYEBABKAN KAPAL KEMASUKAN AIR DARI LAMBUNG KIRI DAN SEMAKIN LAMA SEMAKIN PARAH KEMUDIAN BEBERAPA DUDUKAN LASHING/PENGIKAT MUATAN JEBOL MENGAKIBATKAN MUATAN SEMAKIN MIRING KE KIRI DAN MENYEBABKAN KAPAL TIDAK DAPAT DISELAMATKAN/ TENGGELAM.</a:t>
          </a:r>
          <a:endParaRPr lang="en-US" sz="1200" b="1" dirty="0"/>
        </a:p>
      </dgm:t>
    </dgm:pt>
    <dgm:pt modelId="{B30B76B3-AC3D-485E-8332-A3420ADBA226}" type="parTrans" cxnId="{437F32D5-3D22-4F80-8FEB-6D5C76179AA1}">
      <dgm:prSet/>
      <dgm:spPr/>
      <dgm:t>
        <a:bodyPr/>
        <a:lstStyle/>
        <a:p>
          <a:endParaRPr lang="en-US" sz="1400" b="1" dirty="0"/>
        </a:p>
      </dgm:t>
    </dgm:pt>
    <dgm:pt modelId="{79683629-195F-45A9-A79A-D0BFB2DA0184}" type="sibTrans" cxnId="{437F32D5-3D22-4F80-8FEB-6D5C76179AA1}">
      <dgm:prSet/>
      <dgm:spPr/>
      <dgm:t>
        <a:bodyPr/>
        <a:lstStyle/>
        <a:p>
          <a:endParaRPr lang="en-US" sz="1400" b="1" dirty="0"/>
        </a:p>
      </dgm:t>
    </dgm:pt>
    <dgm:pt modelId="{3A6BB22A-02BA-4028-857D-6BD5D50001C0}">
      <dgm:prSet custT="1"/>
      <dgm:spPr/>
      <dgm:t>
        <a:bodyPr/>
        <a:lstStyle/>
        <a:p>
          <a:r>
            <a:rPr lang="id-ID" sz="1400" b="1" dirty="0"/>
            <a:t>ANALISA</a:t>
          </a:r>
          <a:endParaRPr lang="en-US" sz="1400" b="1" dirty="0"/>
        </a:p>
      </dgm:t>
    </dgm:pt>
    <dgm:pt modelId="{8CCE8F45-DA02-404A-99D6-8E8A097E4138}" type="parTrans" cxnId="{E9817AD1-B1DB-41E4-A0B9-68723E52E4EA}">
      <dgm:prSet/>
      <dgm:spPr/>
      <dgm:t>
        <a:bodyPr/>
        <a:lstStyle/>
        <a:p>
          <a:endParaRPr lang="en-US" sz="1400" b="1" dirty="0"/>
        </a:p>
      </dgm:t>
    </dgm:pt>
    <dgm:pt modelId="{53378A33-0A32-45AD-B7F6-424A27281FBF}" type="sibTrans" cxnId="{E9817AD1-B1DB-41E4-A0B9-68723E52E4EA}">
      <dgm:prSet/>
      <dgm:spPr/>
      <dgm:t>
        <a:bodyPr/>
        <a:lstStyle/>
        <a:p>
          <a:endParaRPr lang="en-US" sz="1400" b="1" dirty="0"/>
        </a:p>
      </dgm:t>
    </dgm:pt>
    <dgm:pt modelId="{A1E99242-B42F-4595-BB42-C32C1D1E6270}">
      <dgm:prSet custT="1"/>
      <dgm:spPr/>
      <dgm:t>
        <a:bodyPr/>
        <a:lstStyle/>
        <a:p>
          <a:pPr marL="714375" indent="-176213"/>
          <a:r>
            <a:rPr lang="id-ID" sz="1200" b="1" dirty="0"/>
            <a:t>MUATAN KAPAL DIDUGA SANGAT BERAT (</a:t>
          </a:r>
          <a:r>
            <a:rPr lang="id-ID" sz="1200" b="1" i="1" dirty="0"/>
            <a:t>OVER CARRIAGE</a:t>
          </a:r>
          <a:r>
            <a:rPr lang="id-ID" sz="1200" b="1" dirty="0"/>
            <a:t>) SEHINGGA SEMAKIN MEMBAHAYAKAN KESEIMBANGAN/STABILITAS KAPAL KETIKA TERKENA OMBAK DARI LAMBUNG.</a:t>
          </a:r>
          <a:endParaRPr lang="en-US" sz="1200" b="1" dirty="0"/>
        </a:p>
      </dgm:t>
    </dgm:pt>
    <dgm:pt modelId="{B2C74309-0333-4933-BC8B-AB0F8DF207C6}" type="parTrans" cxnId="{C5B7D794-E786-4761-BFCF-C40EC56346E7}">
      <dgm:prSet/>
      <dgm:spPr/>
      <dgm:t>
        <a:bodyPr/>
        <a:lstStyle/>
        <a:p>
          <a:endParaRPr lang="en-US" sz="1400" b="1" dirty="0"/>
        </a:p>
      </dgm:t>
    </dgm:pt>
    <dgm:pt modelId="{7661CF81-AA5F-4706-8053-AFE47E68581F}" type="sibTrans" cxnId="{C5B7D794-E786-4761-BFCF-C40EC56346E7}">
      <dgm:prSet/>
      <dgm:spPr/>
      <dgm:t>
        <a:bodyPr/>
        <a:lstStyle/>
        <a:p>
          <a:endParaRPr lang="en-US" sz="1400" b="1" dirty="0"/>
        </a:p>
      </dgm:t>
    </dgm:pt>
    <dgm:pt modelId="{DB7B83F1-4742-4D7A-87D9-6DD4C4DEB919}">
      <dgm:prSet custT="1"/>
      <dgm:spPr/>
      <dgm:t>
        <a:bodyPr/>
        <a:lstStyle/>
        <a:p>
          <a:pPr marL="714375" indent="-176213"/>
          <a:r>
            <a:rPr lang="id-ID" sz="1200" b="1" dirty="0"/>
            <a:t>DESAIN KRI DILI – 583 DIBUAT UNTUK BERLAYAR DI SELAT ATAU SUNGAI SEHINGGA LUNAS KAPAL TIDAK TERLALU DALAM. PENGGUNAAN KRI DILI DI LAUT LEPAS YANG MEMILIKI KONTUR KEDALAMAN BERVARIASI DAN CENDERUNG DALAM MEMBUAT RESIKO KEMUNGKINAN KAPAL TENGGELAM SEMAKIN TINGGI TERUTAMA PADA SAAT MEMBAWA MUATAN.</a:t>
          </a:r>
          <a:endParaRPr lang="en-US" sz="1200" b="1" dirty="0"/>
        </a:p>
      </dgm:t>
    </dgm:pt>
    <dgm:pt modelId="{7C91764F-40C8-44AA-BAD3-C45B5D9A2E16}" type="parTrans" cxnId="{7567A1AE-0862-43DC-9DCD-931959F9C658}">
      <dgm:prSet/>
      <dgm:spPr/>
      <dgm:t>
        <a:bodyPr/>
        <a:lstStyle/>
        <a:p>
          <a:endParaRPr lang="en-US" sz="1400" b="1" dirty="0"/>
        </a:p>
      </dgm:t>
    </dgm:pt>
    <dgm:pt modelId="{9C021166-B240-4E7C-B380-4165119BFAF4}" type="sibTrans" cxnId="{7567A1AE-0862-43DC-9DCD-931959F9C658}">
      <dgm:prSet/>
      <dgm:spPr/>
      <dgm:t>
        <a:bodyPr/>
        <a:lstStyle/>
        <a:p>
          <a:endParaRPr lang="en-US" sz="1400" b="1" dirty="0"/>
        </a:p>
      </dgm:t>
    </dgm:pt>
    <dgm:pt modelId="{4E3F8AA3-F6C9-4BCE-A4C9-CE8C37D56589}">
      <dgm:prSet custT="1"/>
      <dgm:spPr/>
      <dgm:t>
        <a:bodyPr/>
        <a:lstStyle/>
        <a:p>
          <a:pPr marL="714375" indent="-176213"/>
          <a:r>
            <a:rPr lang="id-ID" sz="1200" b="1" dirty="0"/>
            <a:t>KONDISI PLATFORM/BAKAP KRI DILI YANG SUDAH MENIPIS DAN BANYAK YANG KEROPOS DIKARENAKAN FAKTOR USIA MENYEBABKAN JEBOLNYA DUDUKAN PENGIKAT/LASHING MUATAN PADA SAAT TERKENA OMBAK. SELANJUTNYA MENYEBABKAN MUATAN BERGESER KE SALAH SATU SISI LAMBUNG KAPAL SEHINGGA KAPAL MIRING KE KIRI DAN MENYEBABKAN AIR MASUK DENGAN CEPAT DAN TIDAK DAPAT DISELAMATKAN/TENGGELAM.</a:t>
          </a:r>
          <a:endParaRPr lang="en-US" sz="1200" b="1" dirty="0"/>
        </a:p>
      </dgm:t>
    </dgm:pt>
    <dgm:pt modelId="{E7B22214-7AF8-47EE-A37D-44A49BC0EB56}" type="parTrans" cxnId="{6E96E8FD-AB15-4893-86BC-12F2F1914255}">
      <dgm:prSet/>
      <dgm:spPr/>
      <dgm:t>
        <a:bodyPr/>
        <a:lstStyle/>
        <a:p>
          <a:endParaRPr lang="en-US" sz="1400" b="1" dirty="0"/>
        </a:p>
      </dgm:t>
    </dgm:pt>
    <dgm:pt modelId="{FC72FB6E-7631-43A9-A916-9F1F03237C49}" type="sibTrans" cxnId="{6E96E8FD-AB15-4893-86BC-12F2F1914255}">
      <dgm:prSet/>
      <dgm:spPr/>
      <dgm:t>
        <a:bodyPr/>
        <a:lstStyle/>
        <a:p>
          <a:endParaRPr lang="en-US" sz="1400" b="1" dirty="0"/>
        </a:p>
      </dgm:t>
    </dgm:pt>
    <dgm:pt modelId="{7FA68FFF-AA48-4A35-9B52-18DD4433064D}" type="pres">
      <dgm:prSet presAssocID="{873B0C2F-85CF-4C64-8957-D5F69A322B47}" presName="linear" presStyleCnt="0">
        <dgm:presLayoutVars>
          <dgm:animLvl val="lvl"/>
          <dgm:resizeHandles val="exact"/>
        </dgm:presLayoutVars>
      </dgm:prSet>
      <dgm:spPr/>
    </dgm:pt>
    <dgm:pt modelId="{2BC87F31-874B-4BCA-BA1D-679F1FAA2789}" type="pres">
      <dgm:prSet presAssocID="{E2F5F249-9C9A-4429-A961-DBF76B60D290}" presName="parentText" presStyleLbl="node1" presStyleIdx="0" presStyleCnt="5">
        <dgm:presLayoutVars>
          <dgm:chMax val="0"/>
          <dgm:bulletEnabled val="1"/>
        </dgm:presLayoutVars>
      </dgm:prSet>
      <dgm:spPr/>
    </dgm:pt>
    <dgm:pt modelId="{F822D3F0-BD93-422D-ACFA-029F4B0E8593}" type="pres">
      <dgm:prSet presAssocID="{D749076D-9053-42DA-829D-9F09541385C1}" presName="spacer" presStyleCnt="0"/>
      <dgm:spPr/>
    </dgm:pt>
    <dgm:pt modelId="{427F13D9-BB07-463E-96F9-42F1735F1DA9}" type="pres">
      <dgm:prSet presAssocID="{64C24ABD-2EA4-4B08-A07F-C24A900B20FB}" presName="parentText" presStyleLbl="node1" presStyleIdx="1" presStyleCnt="5">
        <dgm:presLayoutVars>
          <dgm:chMax val="0"/>
          <dgm:bulletEnabled val="1"/>
        </dgm:presLayoutVars>
      </dgm:prSet>
      <dgm:spPr/>
    </dgm:pt>
    <dgm:pt modelId="{7239C0AA-D4E3-4097-B38F-3EC31CBD1C9E}" type="pres">
      <dgm:prSet presAssocID="{5C5CDE29-D315-4041-85D5-D932DADE2C50}" presName="spacer" presStyleCnt="0"/>
      <dgm:spPr/>
    </dgm:pt>
    <dgm:pt modelId="{81D0E1DF-023F-471D-85CF-35EDF75AAEBB}" type="pres">
      <dgm:prSet presAssocID="{56E5F76A-9EBE-4370-B3A6-F35CA5A2B677}" presName="parentText" presStyleLbl="node1" presStyleIdx="2" presStyleCnt="5">
        <dgm:presLayoutVars>
          <dgm:chMax val="0"/>
          <dgm:bulletEnabled val="1"/>
        </dgm:presLayoutVars>
      </dgm:prSet>
      <dgm:spPr/>
    </dgm:pt>
    <dgm:pt modelId="{4B909BDB-60C4-4538-A4B7-C06D77CAC429}" type="pres">
      <dgm:prSet presAssocID="{B5382771-FA77-4BCA-9DB3-E4086B2F9225}" presName="spacer" presStyleCnt="0"/>
      <dgm:spPr/>
    </dgm:pt>
    <dgm:pt modelId="{3566009A-EB6A-45FA-81D0-88B145527543}" type="pres">
      <dgm:prSet presAssocID="{AEA2B0B8-AA41-4802-B003-7B831A7AE73B}" presName="parentText" presStyleLbl="node1" presStyleIdx="3" presStyleCnt="5">
        <dgm:presLayoutVars>
          <dgm:chMax val="0"/>
          <dgm:bulletEnabled val="1"/>
        </dgm:presLayoutVars>
      </dgm:prSet>
      <dgm:spPr/>
    </dgm:pt>
    <dgm:pt modelId="{C82EF8A2-9769-4054-9FDC-5A374FB22D72}" type="pres">
      <dgm:prSet presAssocID="{AEA2B0B8-AA41-4802-B003-7B831A7AE73B}" presName="childText" presStyleLbl="revTx" presStyleIdx="0" presStyleCnt="2">
        <dgm:presLayoutVars>
          <dgm:bulletEnabled val="1"/>
        </dgm:presLayoutVars>
      </dgm:prSet>
      <dgm:spPr/>
    </dgm:pt>
    <dgm:pt modelId="{77AAD8CA-D4AC-426D-88F9-318213BB17D6}" type="pres">
      <dgm:prSet presAssocID="{3A6BB22A-02BA-4028-857D-6BD5D50001C0}" presName="parentText" presStyleLbl="node1" presStyleIdx="4" presStyleCnt="5">
        <dgm:presLayoutVars>
          <dgm:chMax val="0"/>
          <dgm:bulletEnabled val="1"/>
        </dgm:presLayoutVars>
      </dgm:prSet>
      <dgm:spPr/>
    </dgm:pt>
    <dgm:pt modelId="{B5D6795D-3199-46DC-88D6-281A0539F721}" type="pres">
      <dgm:prSet presAssocID="{3A6BB22A-02BA-4028-857D-6BD5D50001C0}" presName="childText" presStyleLbl="revTx" presStyleIdx="1" presStyleCnt="2">
        <dgm:presLayoutVars>
          <dgm:bulletEnabled val="1"/>
        </dgm:presLayoutVars>
      </dgm:prSet>
      <dgm:spPr/>
    </dgm:pt>
  </dgm:ptLst>
  <dgm:cxnLst>
    <dgm:cxn modelId="{FF2CBC1A-27F5-4FB6-82C1-1C490E665348}" type="presOf" srcId="{F19EAA7C-582F-4B48-B11C-2DABD80899DB}" destId="{C82EF8A2-9769-4054-9FDC-5A374FB22D72}" srcOrd="0" destOrd="2" presId="urn:microsoft.com/office/officeart/2005/8/layout/vList2"/>
    <dgm:cxn modelId="{3A2CAA1D-BB37-4D74-A4DB-5898F37ADC05}" srcId="{873B0C2F-85CF-4C64-8957-D5F69A322B47}" destId="{64C24ABD-2EA4-4B08-A07F-C24A900B20FB}" srcOrd="1" destOrd="0" parTransId="{5F2D3F74-F8CA-4E11-BE67-742E3072986E}" sibTransId="{5C5CDE29-D315-4041-85D5-D932DADE2C50}"/>
    <dgm:cxn modelId="{652B3828-20C4-4458-AFF1-673F868C051A}" type="presOf" srcId="{37C00686-6F73-4053-A8F1-EECA83E735AB}" destId="{C82EF8A2-9769-4054-9FDC-5A374FB22D72}" srcOrd="0" destOrd="3" presId="urn:microsoft.com/office/officeart/2005/8/layout/vList2"/>
    <dgm:cxn modelId="{98F65829-7F34-49CE-B9D7-C83F8825D370}" type="presOf" srcId="{3A6BB22A-02BA-4028-857D-6BD5D50001C0}" destId="{77AAD8CA-D4AC-426D-88F9-318213BB17D6}" srcOrd="0" destOrd="0" presId="urn:microsoft.com/office/officeart/2005/8/layout/vList2"/>
    <dgm:cxn modelId="{A95AE22C-A05D-4F7D-92E0-FB212730FE71}" srcId="{873B0C2F-85CF-4C64-8957-D5F69A322B47}" destId="{E2F5F249-9C9A-4429-A961-DBF76B60D290}" srcOrd="0" destOrd="0" parTransId="{DE4B3597-7D53-4AEC-A05D-5E7710EAE862}" sibTransId="{D749076D-9053-42DA-829D-9F09541385C1}"/>
    <dgm:cxn modelId="{3BFCD238-14C6-4192-896F-1852A8D0E3D3}" type="presOf" srcId="{A2B04E16-66C6-41D6-9220-122E082E6DD2}" destId="{C82EF8A2-9769-4054-9FDC-5A374FB22D72}" srcOrd="0" destOrd="1" presId="urn:microsoft.com/office/officeart/2005/8/layout/vList2"/>
    <dgm:cxn modelId="{8BA5A548-B10B-4A5B-81B7-D394B2A5022E}" type="presOf" srcId="{56E5F76A-9EBE-4370-B3A6-F35CA5A2B677}" destId="{81D0E1DF-023F-471D-85CF-35EDF75AAEBB}" srcOrd="0" destOrd="0" presId="urn:microsoft.com/office/officeart/2005/8/layout/vList2"/>
    <dgm:cxn modelId="{CCC79776-65DB-4C63-B7B2-4EC4896A9C0F}" type="presOf" srcId="{4E3F8AA3-F6C9-4BCE-A4C9-CE8C37D56589}" destId="{B5D6795D-3199-46DC-88D6-281A0539F721}" srcOrd="0" destOrd="2" presId="urn:microsoft.com/office/officeart/2005/8/layout/vList2"/>
    <dgm:cxn modelId="{F3E84885-357E-4655-B17C-9B26C11E9517}" srcId="{AEA2B0B8-AA41-4802-B003-7B831A7AE73B}" destId="{F19EAA7C-582F-4B48-B11C-2DABD80899DB}" srcOrd="2" destOrd="0" parTransId="{A629422A-B9B2-4FB5-B7F3-8B00674A96D3}" sibTransId="{A5FB4AD7-1E11-410D-A8A2-04EB1193565B}"/>
    <dgm:cxn modelId="{9D2B0690-F9FA-4A44-B408-6B36731AAC06}" type="presOf" srcId="{3300B1D0-ED25-4F51-8B8D-70EC42B41D64}" destId="{C82EF8A2-9769-4054-9FDC-5A374FB22D72}" srcOrd="0" destOrd="0" presId="urn:microsoft.com/office/officeart/2005/8/layout/vList2"/>
    <dgm:cxn modelId="{C5B7D794-E786-4761-BFCF-C40EC56346E7}" srcId="{3A6BB22A-02BA-4028-857D-6BD5D50001C0}" destId="{A1E99242-B42F-4595-BB42-C32C1D1E6270}" srcOrd="0" destOrd="0" parTransId="{B2C74309-0333-4933-BC8B-AB0F8DF207C6}" sibTransId="{7661CF81-AA5F-4706-8053-AFE47E68581F}"/>
    <dgm:cxn modelId="{36BF76A6-D491-4B0D-9A82-852A60A2A458}" type="presOf" srcId="{E2F5F249-9C9A-4429-A961-DBF76B60D290}" destId="{2BC87F31-874B-4BCA-BA1D-679F1FAA2789}" srcOrd="0" destOrd="0" presId="urn:microsoft.com/office/officeart/2005/8/layout/vList2"/>
    <dgm:cxn modelId="{7567A1AE-0862-43DC-9DCD-931959F9C658}" srcId="{3A6BB22A-02BA-4028-857D-6BD5D50001C0}" destId="{DB7B83F1-4742-4D7A-87D9-6DD4C4DEB919}" srcOrd="1" destOrd="0" parTransId="{7C91764F-40C8-44AA-BAD3-C45B5D9A2E16}" sibTransId="{9C021166-B240-4E7C-B380-4165119BFAF4}"/>
    <dgm:cxn modelId="{1C1AA1BA-3DD6-44EA-8182-58474FEB8EC2}" type="presOf" srcId="{AEA2B0B8-AA41-4802-B003-7B831A7AE73B}" destId="{3566009A-EB6A-45FA-81D0-88B145527543}" srcOrd="0" destOrd="0" presId="urn:microsoft.com/office/officeart/2005/8/layout/vList2"/>
    <dgm:cxn modelId="{E6B02CBF-C287-438F-B543-2F5965CE62A9}" srcId="{AEA2B0B8-AA41-4802-B003-7B831A7AE73B}" destId="{A2B04E16-66C6-41D6-9220-122E082E6DD2}" srcOrd="1" destOrd="0" parTransId="{0D56E13C-052D-4728-B0EC-628120ABACCF}" sibTransId="{61B88141-D02C-4E6F-8CA9-9B435C8E4FE6}"/>
    <dgm:cxn modelId="{EC6506C9-4551-4850-B92F-4B080CD0472B}" type="presOf" srcId="{A1E99242-B42F-4595-BB42-C32C1D1E6270}" destId="{B5D6795D-3199-46DC-88D6-281A0539F721}" srcOrd="0" destOrd="0" presId="urn:microsoft.com/office/officeart/2005/8/layout/vList2"/>
    <dgm:cxn modelId="{120B53CC-3B7A-45C7-A577-CEBBAF4D0382}" type="presOf" srcId="{64C24ABD-2EA4-4B08-A07F-C24A900B20FB}" destId="{427F13D9-BB07-463E-96F9-42F1735F1DA9}" srcOrd="0" destOrd="0" presId="urn:microsoft.com/office/officeart/2005/8/layout/vList2"/>
    <dgm:cxn modelId="{95D1DCCD-BBC2-468A-B9AF-3D38FA224BCA}" type="presOf" srcId="{DB7B83F1-4742-4D7A-87D9-6DD4C4DEB919}" destId="{B5D6795D-3199-46DC-88D6-281A0539F721}" srcOrd="0" destOrd="1" presId="urn:microsoft.com/office/officeart/2005/8/layout/vList2"/>
    <dgm:cxn modelId="{737083CE-9F03-44F9-BE05-87AA8B4D8EFD}" type="presOf" srcId="{873B0C2F-85CF-4C64-8957-D5F69A322B47}" destId="{7FA68FFF-AA48-4A35-9B52-18DD4433064D}" srcOrd="0" destOrd="0" presId="urn:microsoft.com/office/officeart/2005/8/layout/vList2"/>
    <dgm:cxn modelId="{E9817AD1-B1DB-41E4-A0B9-68723E52E4EA}" srcId="{873B0C2F-85CF-4C64-8957-D5F69A322B47}" destId="{3A6BB22A-02BA-4028-857D-6BD5D50001C0}" srcOrd="4" destOrd="0" parTransId="{8CCE8F45-DA02-404A-99D6-8E8A097E4138}" sibTransId="{53378A33-0A32-45AD-B7F6-424A27281FBF}"/>
    <dgm:cxn modelId="{437F32D5-3D22-4F80-8FEB-6D5C76179AA1}" srcId="{AEA2B0B8-AA41-4802-B003-7B831A7AE73B}" destId="{37C00686-6F73-4053-A8F1-EECA83E735AB}" srcOrd="3" destOrd="0" parTransId="{B30B76B3-AC3D-485E-8332-A3420ADBA226}" sibTransId="{79683629-195F-45A9-A79A-D0BFB2DA0184}"/>
    <dgm:cxn modelId="{9E788EE1-6B76-41FC-B66D-308DB40405A3}" srcId="{873B0C2F-85CF-4C64-8957-D5F69A322B47}" destId="{56E5F76A-9EBE-4370-B3A6-F35CA5A2B677}" srcOrd="2" destOrd="0" parTransId="{5BF223FB-935F-49F5-B919-D96EB2CB8996}" sibTransId="{B5382771-FA77-4BCA-9DB3-E4086B2F9225}"/>
    <dgm:cxn modelId="{C3CF8AEA-87F2-4109-A612-E176906DA848}" srcId="{873B0C2F-85CF-4C64-8957-D5F69A322B47}" destId="{AEA2B0B8-AA41-4802-B003-7B831A7AE73B}" srcOrd="3" destOrd="0" parTransId="{27875CD6-5C02-4ABB-9966-BD49CBCC1600}" sibTransId="{25CCCA63-EA1E-4EAB-B20F-21B019ED3F31}"/>
    <dgm:cxn modelId="{13D0F8EF-DABF-43E3-980D-D67E1948A5BD}" srcId="{AEA2B0B8-AA41-4802-B003-7B831A7AE73B}" destId="{3300B1D0-ED25-4F51-8B8D-70EC42B41D64}" srcOrd="0" destOrd="0" parTransId="{427B719A-1E04-4F34-BB8E-020E7E00BBEC}" sibTransId="{78D04967-C179-4F98-A0C6-CEDC2FDDBAE3}"/>
    <dgm:cxn modelId="{6E96E8FD-AB15-4893-86BC-12F2F1914255}" srcId="{3A6BB22A-02BA-4028-857D-6BD5D50001C0}" destId="{4E3F8AA3-F6C9-4BCE-A4C9-CE8C37D56589}" srcOrd="2" destOrd="0" parTransId="{E7B22214-7AF8-47EE-A37D-44A49BC0EB56}" sibTransId="{FC72FB6E-7631-43A9-A916-9F1F03237C49}"/>
    <dgm:cxn modelId="{BE8E7DD5-FE53-45F5-82DE-242721997E87}" type="presParOf" srcId="{7FA68FFF-AA48-4A35-9B52-18DD4433064D}" destId="{2BC87F31-874B-4BCA-BA1D-679F1FAA2789}" srcOrd="0" destOrd="0" presId="urn:microsoft.com/office/officeart/2005/8/layout/vList2"/>
    <dgm:cxn modelId="{D738ABD3-C398-48DD-9AD1-00AB1868D558}" type="presParOf" srcId="{7FA68FFF-AA48-4A35-9B52-18DD4433064D}" destId="{F822D3F0-BD93-422D-ACFA-029F4B0E8593}" srcOrd="1" destOrd="0" presId="urn:microsoft.com/office/officeart/2005/8/layout/vList2"/>
    <dgm:cxn modelId="{DEFA5838-75F9-46A5-9504-79BE0FE3CA99}" type="presParOf" srcId="{7FA68FFF-AA48-4A35-9B52-18DD4433064D}" destId="{427F13D9-BB07-463E-96F9-42F1735F1DA9}" srcOrd="2" destOrd="0" presId="urn:microsoft.com/office/officeart/2005/8/layout/vList2"/>
    <dgm:cxn modelId="{57F1A2D4-6553-4A3D-9D9A-5E20388EB459}" type="presParOf" srcId="{7FA68FFF-AA48-4A35-9B52-18DD4433064D}" destId="{7239C0AA-D4E3-4097-B38F-3EC31CBD1C9E}" srcOrd="3" destOrd="0" presId="urn:microsoft.com/office/officeart/2005/8/layout/vList2"/>
    <dgm:cxn modelId="{5DBF906B-A52D-40AB-92FC-7D55875496F2}" type="presParOf" srcId="{7FA68FFF-AA48-4A35-9B52-18DD4433064D}" destId="{81D0E1DF-023F-471D-85CF-35EDF75AAEBB}" srcOrd="4" destOrd="0" presId="urn:microsoft.com/office/officeart/2005/8/layout/vList2"/>
    <dgm:cxn modelId="{0A0E433E-9A5D-4F28-8D0B-552A2DC2F325}" type="presParOf" srcId="{7FA68FFF-AA48-4A35-9B52-18DD4433064D}" destId="{4B909BDB-60C4-4538-A4B7-C06D77CAC429}" srcOrd="5" destOrd="0" presId="urn:microsoft.com/office/officeart/2005/8/layout/vList2"/>
    <dgm:cxn modelId="{B4C94C9E-34E8-4B9D-B556-4B4EFD5D6A5E}" type="presParOf" srcId="{7FA68FFF-AA48-4A35-9B52-18DD4433064D}" destId="{3566009A-EB6A-45FA-81D0-88B145527543}" srcOrd="6" destOrd="0" presId="urn:microsoft.com/office/officeart/2005/8/layout/vList2"/>
    <dgm:cxn modelId="{F17824B9-F153-49CF-83B6-9F34C0765D05}" type="presParOf" srcId="{7FA68FFF-AA48-4A35-9B52-18DD4433064D}" destId="{C82EF8A2-9769-4054-9FDC-5A374FB22D72}" srcOrd="7" destOrd="0" presId="urn:microsoft.com/office/officeart/2005/8/layout/vList2"/>
    <dgm:cxn modelId="{FE82B66F-BB25-43B0-BD71-25A984CE3951}" type="presParOf" srcId="{7FA68FFF-AA48-4A35-9B52-18DD4433064D}" destId="{77AAD8CA-D4AC-426D-88F9-318213BB17D6}" srcOrd="8" destOrd="0" presId="urn:microsoft.com/office/officeart/2005/8/layout/vList2"/>
    <dgm:cxn modelId="{3E24EF0D-F915-48DF-8198-A83388B9FCAC}" type="presParOf" srcId="{7FA68FFF-AA48-4A35-9B52-18DD4433064D}" destId="{B5D6795D-3199-46DC-88D6-281A0539F72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643F6-748B-42D7-BCC0-83C57C33C898}">
      <dsp:nvSpPr>
        <dsp:cNvPr id="0" name=""/>
        <dsp:cNvSpPr/>
      </dsp:nvSpPr>
      <dsp:spPr>
        <a:xfrm rot="10800000">
          <a:off x="2063667" y="883"/>
          <a:ext cx="6992874" cy="1209216"/>
        </a:xfrm>
        <a:prstGeom prst="homePlat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231" tIns="209550" rIns="391160" bIns="209550" numCol="1" spcCol="1270" anchor="ctr" anchorCtr="0">
          <a:noAutofit/>
        </a:bodyPr>
        <a:lstStyle/>
        <a:p>
          <a:pPr marL="0" lvl="0" indent="0" algn="ctr" defTabSz="2444750">
            <a:lnSpc>
              <a:spcPct val="90000"/>
            </a:lnSpc>
            <a:spcBef>
              <a:spcPct val="0"/>
            </a:spcBef>
            <a:spcAft>
              <a:spcPct val="35000"/>
            </a:spcAft>
            <a:buNone/>
          </a:pPr>
          <a:r>
            <a:rPr lang="id-ID" sz="5500" kern="1200" dirty="0">
              <a:latin typeface="Aptos" panose="020B0004020202020204" pitchFamily="34" charset="0"/>
            </a:rPr>
            <a:t>FAKTOR MANUSIA</a:t>
          </a:r>
          <a:r>
            <a:rPr lang="en-US" sz="5500" kern="1200" dirty="0">
              <a:latin typeface="Aptos" panose="020B0004020202020204" pitchFamily="34" charset="0"/>
            </a:rPr>
            <a:t>.</a:t>
          </a:r>
        </a:p>
      </dsp:txBody>
      <dsp:txXfrm rot="10800000">
        <a:off x="2365971" y="883"/>
        <a:ext cx="6690570" cy="1209216"/>
      </dsp:txXfrm>
    </dsp:sp>
    <dsp:sp modelId="{D3007A10-45D2-4F4D-B82B-4A180D6B1770}">
      <dsp:nvSpPr>
        <dsp:cNvPr id="0" name=""/>
        <dsp:cNvSpPr/>
      </dsp:nvSpPr>
      <dsp:spPr>
        <a:xfrm>
          <a:off x="1459058" y="883"/>
          <a:ext cx="1209216" cy="1209216"/>
        </a:xfrm>
        <a:prstGeom prst="ellipse">
          <a:avLst/>
        </a:prstGeom>
        <a:solidFill>
          <a:schemeClr val="accent1">
            <a:tint val="5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A134F1E-8993-476E-B193-03E7E0FEA63B}">
      <dsp:nvSpPr>
        <dsp:cNvPr id="0" name=""/>
        <dsp:cNvSpPr/>
      </dsp:nvSpPr>
      <dsp:spPr>
        <a:xfrm rot="10800000">
          <a:off x="2063667" y="1571060"/>
          <a:ext cx="6992874" cy="1209216"/>
        </a:xfrm>
        <a:prstGeom prst="homePlat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231" tIns="209550" rIns="391160" bIns="209550" numCol="1" spcCol="1270" anchor="ctr" anchorCtr="0">
          <a:noAutofit/>
        </a:bodyPr>
        <a:lstStyle/>
        <a:p>
          <a:pPr marL="0" lvl="0" indent="0" algn="ctr" defTabSz="2444750">
            <a:lnSpc>
              <a:spcPct val="90000"/>
            </a:lnSpc>
            <a:spcBef>
              <a:spcPct val="0"/>
            </a:spcBef>
            <a:spcAft>
              <a:spcPct val="35000"/>
            </a:spcAft>
            <a:buNone/>
          </a:pPr>
          <a:r>
            <a:rPr lang="id-ID" sz="5500" kern="1200" dirty="0">
              <a:latin typeface="Aptos" panose="020B0004020202020204" pitchFamily="34" charset="0"/>
            </a:rPr>
            <a:t>FAKTOR ALAM</a:t>
          </a:r>
          <a:r>
            <a:rPr lang="en-US" sz="5500" kern="1200" dirty="0">
              <a:latin typeface="Aptos" panose="020B0004020202020204" pitchFamily="34" charset="0"/>
            </a:rPr>
            <a:t>.</a:t>
          </a:r>
        </a:p>
      </dsp:txBody>
      <dsp:txXfrm rot="10800000">
        <a:off x="2365971" y="1571060"/>
        <a:ext cx="6690570" cy="1209216"/>
      </dsp:txXfrm>
    </dsp:sp>
    <dsp:sp modelId="{D7FF8610-65D7-491C-A3F0-70EC89B159A5}">
      <dsp:nvSpPr>
        <dsp:cNvPr id="0" name=""/>
        <dsp:cNvSpPr/>
      </dsp:nvSpPr>
      <dsp:spPr>
        <a:xfrm>
          <a:off x="1459058" y="1571060"/>
          <a:ext cx="1209216" cy="1209216"/>
        </a:xfrm>
        <a:prstGeom prst="ellipse">
          <a:avLst/>
        </a:prstGeom>
        <a:solidFill>
          <a:schemeClr val="accent1">
            <a:tint val="5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F76848A7-A27F-4222-90D8-8653475586BB}">
      <dsp:nvSpPr>
        <dsp:cNvPr id="0" name=""/>
        <dsp:cNvSpPr/>
      </dsp:nvSpPr>
      <dsp:spPr>
        <a:xfrm rot="10800000">
          <a:off x="2063667" y="3141237"/>
          <a:ext cx="6992874" cy="1209216"/>
        </a:xfrm>
        <a:prstGeom prst="homePlate">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231" tIns="209550" rIns="391160" bIns="209550" numCol="1" spcCol="1270" anchor="ctr" anchorCtr="0">
          <a:noAutofit/>
        </a:bodyPr>
        <a:lstStyle/>
        <a:p>
          <a:pPr marL="0" lvl="0" indent="0" algn="ctr" defTabSz="2444750">
            <a:lnSpc>
              <a:spcPct val="90000"/>
            </a:lnSpc>
            <a:spcBef>
              <a:spcPct val="0"/>
            </a:spcBef>
            <a:spcAft>
              <a:spcPct val="35000"/>
            </a:spcAft>
            <a:buNone/>
          </a:pPr>
          <a:r>
            <a:rPr lang="id-ID" sz="5500" kern="1200" dirty="0">
              <a:latin typeface="Aptos" panose="020B0004020202020204" pitchFamily="34" charset="0"/>
            </a:rPr>
            <a:t>FAKTOR TEKNIS</a:t>
          </a:r>
          <a:r>
            <a:rPr lang="en-US" sz="5500" kern="1200" dirty="0">
              <a:latin typeface="Aptos" panose="020B0004020202020204" pitchFamily="34" charset="0"/>
            </a:rPr>
            <a:t>.</a:t>
          </a:r>
        </a:p>
      </dsp:txBody>
      <dsp:txXfrm rot="10800000">
        <a:off x="2365971" y="3141237"/>
        <a:ext cx="6690570" cy="1209216"/>
      </dsp:txXfrm>
    </dsp:sp>
    <dsp:sp modelId="{A0494C60-6AF4-466E-9D52-BE67245311AF}">
      <dsp:nvSpPr>
        <dsp:cNvPr id="0" name=""/>
        <dsp:cNvSpPr/>
      </dsp:nvSpPr>
      <dsp:spPr>
        <a:xfrm>
          <a:off x="1459058" y="3141237"/>
          <a:ext cx="1209216" cy="1209216"/>
        </a:xfrm>
        <a:prstGeom prst="ellipse">
          <a:avLst/>
        </a:prstGeom>
        <a:solidFill>
          <a:schemeClr val="accent1">
            <a:tint val="5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14614-0A23-4048-8E77-BC1C2A1ACA47}">
      <dsp:nvSpPr>
        <dsp:cNvPr id="0" name=""/>
        <dsp:cNvSpPr/>
      </dsp:nvSpPr>
      <dsp:spPr>
        <a:xfrm>
          <a:off x="0" y="169287"/>
          <a:ext cx="10018712" cy="50368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d-ID" sz="2100" b="1" kern="1200" dirty="0"/>
            <a:t>PELAJARAN YANG DAPAT DIPETIK (</a:t>
          </a:r>
          <a:r>
            <a:rPr lang="id-ID" sz="2100" b="1" i="1" kern="1200" dirty="0"/>
            <a:t>LESSONS LEARNT</a:t>
          </a:r>
          <a:r>
            <a:rPr lang="id-ID" sz="2100" b="1" kern="1200" dirty="0"/>
            <a:t>):</a:t>
          </a:r>
          <a:endParaRPr lang="en-US" sz="2100" b="1" kern="1200" dirty="0"/>
        </a:p>
      </dsp:txBody>
      <dsp:txXfrm>
        <a:off x="24588" y="193875"/>
        <a:ext cx="9969536" cy="454509"/>
      </dsp:txXfrm>
    </dsp:sp>
    <dsp:sp modelId="{07AA7FA6-4127-440C-9081-93DD7526176E}">
      <dsp:nvSpPr>
        <dsp:cNvPr id="0" name=""/>
        <dsp:cNvSpPr/>
      </dsp:nvSpPr>
      <dsp:spPr>
        <a:xfrm>
          <a:off x="0" y="672972"/>
          <a:ext cx="10018712" cy="312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09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id-ID" sz="1600" b="1" kern="1200" dirty="0"/>
            <a:t>KODAL YANG MENGENDALIKAN KRI SEYOGYANYA MENGERTI KARAKTERISTIK KAPAL YANG AKAN DITUGASKAN SEHINGGA PENGGUNAAN KRI DAPAT SESUAI DENGAN TUGAS DAN FUNGSINYA DENGAN TETAP MEMPERHATIKAN KONDISI LINGKUNGAN, GEOGRAFIS, KEDALAMAN LAUT DAN CUACA.</a:t>
          </a:r>
          <a:endParaRPr lang="en-US" sz="1600" b="1" kern="1200" dirty="0"/>
        </a:p>
        <a:p>
          <a:pPr marL="171450" lvl="1" indent="-171450" algn="l" defTabSz="711200">
            <a:lnSpc>
              <a:spcPct val="90000"/>
            </a:lnSpc>
            <a:spcBef>
              <a:spcPct val="0"/>
            </a:spcBef>
            <a:spcAft>
              <a:spcPct val="20000"/>
            </a:spcAft>
            <a:buChar char="•"/>
          </a:pPr>
          <a:r>
            <a:rPr lang="id-ID" sz="1600" b="1" kern="1200" dirty="0"/>
            <a:t>MELAKSANAKAN PROSEDUR MUAT YANG TEPAT, BAIK MENYANGKUT PENYUSUNAN, PENEMPATAN MAUPUN PENGIKATAN MUATAN AKAN MEMPERKECIL TIMBULNYA RESIKO KEHILANGAN STABILITAS KAPAL.</a:t>
          </a:r>
          <a:endParaRPr lang="en-US" sz="1600" b="1" kern="1200" dirty="0"/>
        </a:p>
        <a:p>
          <a:pPr marL="171450" lvl="1" indent="-171450" algn="l" defTabSz="711200">
            <a:lnSpc>
              <a:spcPct val="90000"/>
            </a:lnSpc>
            <a:spcBef>
              <a:spcPct val="0"/>
            </a:spcBef>
            <a:spcAft>
              <a:spcPct val="20000"/>
            </a:spcAft>
            <a:buChar char="•"/>
          </a:pPr>
          <a:r>
            <a:rPr lang="id-ID" sz="1600" b="1" kern="1200" dirty="0"/>
            <a:t>KOMANDAN SEHARUSNYA MENGERTI KONDISI ALUT/MATERIAL KAPAL SEHINGGA DAPAT MENYESUAIKAN DALAM PELAKSAAAN TUGAS YANG DIBERIKAN JIKA MENGANDUNG RESIKO YANG TINGGI MISALNYA DENGAN MENGURANGI JUMLAH MUATAN SESUAI DENGAN KONDISI AMAN KAPAL.</a:t>
          </a:r>
          <a:endParaRPr lang="en-US" sz="1600" b="1" kern="1200" dirty="0"/>
        </a:p>
        <a:p>
          <a:pPr marL="171450" lvl="1" indent="-171450" algn="l" defTabSz="711200">
            <a:lnSpc>
              <a:spcPct val="90000"/>
            </a:lnSpc>
            <a:spcBef>
              <a:spcPct val="0"/>
            </a:spcBef>
            <a:spcAft>
              <a:spcPct val="20000"/>
            </a:spcAft>
            <a:buChar char="•"/>
          </a:pPr>
          <a:r>
            <a:rPr lang="id-ID" sz="1600" b="1" kern="1200" dirty="0"/>
            <a:t>MELAKSANAKAN PEMERIKSAAN MUATAN SECARA BERKALA PADA SAAT BERLAYAR UNTUK MENGETAHUI KONDISI MUATAN SECARA LANGSUNG DAN MENGANTISIPASI JIKA ADA PENGIKATAN BARANG YANG KENDOR ATAU LEPAS MAUPUN PERGESERAN MUATAN KARENA OMBAK.</a:t>
          </a:r>
          <a:endParaRPr lang="en-US" sz="1600" b="1" kern="1200" dirty="0"/>
        </a:p>
      </dsp:txBody>
      <dsp:txXfrm>
        <a:off x="0" y="672972"/>
        <a:ext cx="10018712" cy="31298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8BC42-BA96-48CD-A491-5B090CC1FB2A}">
      <dsp:nvSpPr>
        <dsp:cNvPr id="0" name=""/>
        <dsp:cNvSpPr/>
      </dsp:nvSpPr>
      <dsp:spPr>
        <a:xfrm>
          <a:off x="0" y="18897"/>
          <a:ext cx="9161522" cy="39312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KEJADIAN : </a:t>
          </a:r>
          <a:r>
            <a:rPr lang="id-ID" sz="1400" b="1" kern="1200" dirty="0">
              <a:solidFill>
                <a:schemeClr val="tx1"/>
              </a:solidFill>
            </a:rPr>
            <a:t>KEBAKARAN DAN TENGGELAM.</a:t>
          </a:r>
          <a:endParaRPr lang="en-US" sz="1400" b="1" kern="1200" dirty="0">
            <a:solidFill>
              <a:schemeClr val="tx1"/>
            </a:solidFill>
          </a:endParaRPr>
        </a:p>
      </dsp:txBody>
      <dsp:txXfrm>
        <a:off x="19191" y="38088"/>
        <a:ext cx="9123140" cy="354738"/>
      </dsp:txXfrm>
    </dsp:sp>
    <dsp:sp modelId="{52C67737-30A4-4DB9-8891-71D244CC5CA8}">
      <dsp:nvSpPr>
        <dsp:cNvPr id="0" name=""/>
        <dsp:cNvSpPr/>
      </dsp:nvSpPr>
      <dsp:spPr>
        <a:xfrm>
          <a:off x="0" y="472497"/>
          <a:ext cx="9161522" cy="393120"/>
        </a:xfrm>
        <a:prstGeom prst="roundRect">
          <a:avLst/>
        </a:prstGeom>
        <a:solidFill>
          <a:schemeClr val="accent3">
            <a:hueOff val="-579010"/>
            <a:satOff val="-2825"/>
            <a:lumOff val="-98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WAKTU KEJADIAN : </a:t>
          </a:r>
          <a:r>
            <a:rPr lang="id-ID" sz="1400" b="1" kern="1200" dirty="0">
              <a:solidFill>
                <a:schemeClr val="tx1"/>
              </a:solidFill>
            </a:rPr>
            <a:t>TAHUN 2008.</a:t>
          </a:r>
          <a:endParaRPr lang="en-US" sz="1400" b="1" kern="1200" dirty="0">
            <a:solidFill>
              <a:schemeClr val="tx1"/>
            </a:solidFill>
          </a:endParaRPr>
        </a:p>
      </dsp:txBody>
      <dsp:txXfrm>
        <a:off x="19191" y="491688"/>
        <a:ext cx="9123140" cy="354738"/>
      </dsp:txXfrm>
    </dsp:sp>
    <dsp:sp modelId="{9E43099C-F8B6-4AD5-97D7-A71A55A09CD7}">
      <dsp:nvSpPr>
        <dsp:cNvPr id="0" name=""/>
        <dsp:cNvSpPr/>
      </dsp:nvSpPr>
      <dsp:spPr>
        <a:xfrm>
          <a:off x="0" y="926097"/>
          <a:ext cx="9161522" cy="393120"/>
        </a:xfrm>
        <a:prstGeom prst="roundRect">
          <a:avLst/>
        </a:prstGeom>
        <a:solidFill>
          <a:schemeClr val="accent3">
            <a:hueOff val="-1158020"/>
            <a:satOff val="-5649"/>
            <a:lumOff val="-196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LOKASI : </a:t>
          </a:r>
          <a:r>
            <a:rPr lang="id-ID" sz="1400" b="1" kern="1200" dirty="0">
              <a:solidFill>
                <a:schemeClr val="tx1"/>
              </a:solidFill>
            </a:rPr>
            <a:t>PERAIRAN TG. BENGKUNAT LAMPUNG.</a:t>
          </a:r>
          <a:endParaRPr lang="en-US" sz="1400" b="1" kern="1200" dirty="0">
            <a:solidFill>
              <a:schemeClr val="tx1"/>
            </a:solidFill>
          </a:endParaRPr>
        </a:p>
      </dsp:txBody>
      <dsp:txXfrm>
        <a:off x="19191" y="945288"/>
        <a:ext cx="9123140" cy="354738"/>
      </dsp:txXfrm>
    </dsp:sp>
    <dsp:sp modelId="{9581076F-8795-40C6-B26A-4112E5AF0F85}">
      <dsp:nvSpPr>
        <dsp:cNvPr id="0" name=""/>
        <dsp:cNvSpPr/>
      </dsp:nvSpPr>
      <dsp:spPr>
        <a:xfrm>
          <a:off x="0" y="1379697"/>
          <a:ext cx="9161522" cy="393120"/>
        </a:xfrm>
        <a:prstGeom prst="roundRect">
          <a:avLst/>
        </a:prstGeom>
        <a:solidFill>
          <a:schemeClr val="accent3">
            <a:hueOff val="-1737030"/>
            <a:satOff val="-8474"/>
            <a:lumOff val="-294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KRONOLOGI: </a:t>
          </a:r>
          <a:endParaRPr lang="en-US" sz="1400" b="1" kern="1200" dirty="0"/>
        </a:p>
      </dsp:txBody>
      <dsp:txXfrm>
        <a:off x="19191" y="1398888"/>
        <a:ext cx="9123140" cy="354738"/>
      </dsp:txXfrm>
    </dsp:sp>
    <dsp:sp modelId="{2FDCD58E-201A-4C3B-881E-CBF7DF9E8E3C}">
      <dsp:nvSpPr>
        <dsp:cNvPr id="0" name=""/>
        <dsp:cNvSpPr/>
      </dsp:nvSpPr>
      <dsp:spPr>
        <a:xfrm>
          <a:off x="0" y="1772817"/>
          <a:ext cx="9161522"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87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id-ID" sz="1200" b="1" kern="1200" dirty="0"/>
            <a:t>KRI MES-380 BERLAYAR DARI PONDOK DAYUNG MENUJU LAUT JAWA DENGAN JUMLAH PERSONEL ½ DARI KEKUATAN.</a:t>
          </a:r>
          <a:endParaRPr lang="en-US" sz="1200" b="1" kern="1200" dirty="0"/>
        </a:p>
        <a:p>
          <a:pPr marL="114300" lvl="1" indent="-114300" algn="l" defTabSz="533400">
            <a:lnSpc>
              <a:spcPct val="90000"/>
            </a:lnSpc>
            <a:spcBef>
              <a:spcPct val="0"/>
            </a:spcBef>
            <a:spcAft>
              <a:spcPct val="20000"/>
            </a:spcAft>
            <a:buChar char="•"/>
          </a:pPr>
          <a:r>
            <a:rPr lang="id-ID" sz="1200" b="1" kern="1200" dirty="0"/>
            <a:t>DI TENGAH PERJALANAN TERJADI MASALAH DENGAN MESIN SEHINGGA TERJADI KEBAKARAN DI RUANG MESIN DAN TERJADI LEDAKAN DI BURITAN KAPAL SEHINGGA TERJADI KEBOCORAN.</a:t>
          </a:r>
          <a:endParaRPr lang="en-US" sz="1200" b="1" kern="1200" dirty="0"/>
        </a:p>
        <a:p>
          <a:pPr marL="114300" lvl="1" indent="-114300" algn="l" defTabSz="533400">
            <a:lnSpc>
              <a:spcPct val="90000"/>
            </a:lnSpc>
            <a:spcBef>
              <a:spcPct val="0"/>
            </a:spcBef>
            <a:spcAft>
              <a:spcPct val="20000"/>
            </a:spcAft>
            <a:buChar char="•"/>
          </a:pPr>
          <a:r>
            <a:rPr lang="id-ID" sz="1200" b="1" kern="1200" dirty="0"/>
            <a:t>KAPAL TIDAK DAPAT DISELAMATKAN SEHINGGA TENGGELAM.</a:t>
          </a:r>
          <a:endParaRPr lang="en-US" sz="1200" b="1" kern="1200" dirty="0"/>
        </a:p>
      </dsp:txBody>
      <dsp:txXfrm>
        <a:off x="0" y="1772817"/>
        <a:ext cx="9161522" cy="7824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10CCD-B2FB-47A8-BA9B-B03764B0E3CB}">
      <dsp:nvSpPr>
        <dsp:cNvPr id="0" name=""/>
        <dsp:cNvSpPr/>
      </dsp:nvSpPr>
      <dsp:spPr>
        <a:xfrm>
          <a:off x="0" y="468071"/>
          <a:ext cx="11608235" cy="443888"/>
        </a:xfrm>
        <a:prstGeom prst="roundRect">
          <a:avLst/>
        </a:prstGeom>
        <a:solidFill>
          <a:schemeClr val="accent4">
            <a:lumMod val="75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id-ID" sz="1200" b="1" kern="1200" dirty="0"/>
            <a:t>ANALISA : </a:t>
          </a:r>
          <a:endParaRPr lang="en-US" sz="1200" b="1" kern="1200" dirty="0"/>
        </a:p>
      </dsp:txBody>
      <dsp:txXfrm>
        <a:off x="21669" y="489740"/>
        <a:ext cx="11564897" cy="400550"/>
      </dsp:txXfrm>
    </dsp:sp>
    <dsp:sp modelId="{F2C2FCB7-F0DF-4CF6-85B5-3FD1F2B402D8}">
      <dsp:nvSpPr>
        <dsp:cNvPr id="0" name=""/>
        <dsp:cNvSpPr/>
      </dsp:nvSpPr>
      <dsp:spPr>
        <a:xfrm>
          <a:off x="5513" y="978910"/>
          <a:ext cx="8641054" cy="3188541"/>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68561" tIns="15240" rIns="85344" bIns="15240" numCol="1" spcCol="1270" anchor="t" anchorCtr="0">
          <a:noAutofit/>
        </a:bodyPr>
        <a:lstStyle/>
        <a:p>
          <a:pPr marL="266700" lvl="1" indent="-152400" algn="l" defTabSz="533400">
            <a:lnSpc>
              <a:spcPct val="90000"/>
            </a:lnSpc>
            <a:spcBef>
              <a:spcPct val="0"/>
            </a:spcBef>
            <a:spcAft>
              <a:spcPct val="20000"/>
            </a:spcAft>
            <a:buChar char="•"/>
          </a:pPr>
          <a:r>
            <a:rPr lang="id-ID" sz="1200" b="1" kern="1200" dirty="0"/>
            <a:t>KONDISI TEKNIS KAPAL DIPAKSAKAN UNTUK BERLAYAR.</a:t>
          </a:r>
          <a:endParaRPr lang="en-US" sz="1200" b="1" kern="1200" dirty="0"/>
        </a:p>
        <a:p>
          <a:pPr marL="266700" lvl="1" indent="-152400" algn="l" defTabSz="533400">
            <a:lnSpc>
              <a:spcPct val="90000"/>
            </a:lnSpc>
            <a:spcBef>
              <a:spcPct val="0"/>
            </a:spcBef>
            <a:spcAft>
              <a:spcPct val="20000"/>
            </a:spcAft>
            <a:buChar char="•"/>
          </a:pPr>
          <a:r>
            <a:rPr lang="id-ID" sz="1200" b="1" kern="1200" dirty="0"/>
            <a:t>JUMLAH PERSONEL KAPAL TIDAK MEMENUHI SYARAT UNTUK MENGAWAKI KAPAL SEBAGAI SYARAT UTAMA KELENGKAPAN UNTUK MENGATASI KONDISI DARURAT.</a:t>
          </a:r>
          <a:endParaRPr lang="en-US" sz="1200" b="1" kern="1200" dirty="0"/>
        </a:p>
        <a:p>
          <a:pPr marL="266700" lvl="1" indent="-152400" algn="l" defTabSz="533400">
            <a:lnSpc>
              <a:spcPct val="90000"/>
            </a:lnSpc>
            <a:spcBef>
              <a:spcPct val="0"/>
            </a:spcBef>
            <a:spcAft>
              <a:spcPct val="20000"/>
            </a:spcAft>
            <a:buChar char="•"/>
          </a:pPr>
          <a:r>
            <a:rPr lang="id-ID" sz="1200" b="1" kern="1200" dirty="0"/>
            <a:t>KEMAMPUAN PERSONEL TIM PEK KAPAL YANG KURANG DALAM MENGATASI KECELAKAAN DAN KEBOCORAN KAPAL.</a:t>
          </a:r>
          <a:endParaRPr lang="en-US" sz="1200" b="1" kern="1200" dirty="0"/>
        </a:p>
        <a:p>
          <a:pPr marL="266700" lvl="1" indent="-152400" algn="l" defTabSz="533400">
            <a:lnSpc>
              <a:spcPct val="90000"/>
            </a:lnSpc>
            <a:spcBef>
              <a:spcPct val="0"/>
            </a:spcBef>
            <a:spcAft>
              <a:spcPct val="20000"/>
            </a:spcAft>
            <a:buChar char="•"/>
          </a:pPr>
          <a:r>
            <a:rPr lang="id-ID" sz="1200" b="1" kern="1200" dirty="0"/>
            <a:t>KRI MES-380 ADALAH KAPAL SIAGA TETAPI HANYA DIAWAKI ½ DARI KEKUATAN PERSONEL (½ KEKUATAN PERSONEL SEDANG MELAKSANAKAN CUTI).</a:t>
          </a:r>
          <a:endParaRPr lang="en-US" sz="1200" b="1" kern="1200" dirty="0"/>
        </a:p>
        <a:p>
          <a:pPr marL="266700" lvl="1" indent="-152400" algn="l" defTabSz="533400">
            <a:lnSpc>
              <a:spcPct val="90000"/>
            </a:lnSpc>
            <a:spcBef>
              <a:spcPct val="0"/>
            </a:spcBef>
            <a:spcAft>
              <a:spcPct val="20000"/>
            </a:spcAft>
            <a:buChar char="•"/>
          </a:pPr>
          <a:r>
            <a:rPr lang="id-ID" sz="1200" b="1" kern="1200" dirty="0"/>
            <a:t>PELAJARAN YANG BISA DIPETIK (LESSON LEARN):</a:t>
          </a:r>
          <a:endParaRPr lang="en-US" sz="1200" b="1" kern="1200" dirty="0"/>
        </a:p>
        <a:p>
          <a:pPr marL="538163" lvl="2" indent="-88900" algn="l" defTabSz="533400">
            <a:lnSpc>
              <a:spcPct val="90000"/>
            </a:lnSpc>
            <a:spcBef>
              <a:spcPct val="0"/>
            </a:spcBef>
            <a:spcAft>
              <a:spcPct val="20000"/>
            </a:spcAft>
            <a:buChar char="•"/>
          </a:pPr>
          <a:r>
            <a:rPr lang="id-ID" sz="1200" b="1" kern="1200" dirty="0"/>
            <a:t>KOMANDAN KRI HARUS MEMBERIKAN LAPORAN YANG BENAR TENTANG KONDISI KAPAL SAAT ITU.</a:t>
          </a:r>
          <a:endParaRPr lang="en-US" sz="1200" b="1" kern="1200" dirty="0"/>
        </a:p>
        <a:p>
          <a:pPr marL="538163" lvl="2" indent="-88900" algn="l" defTabSz="533400">
            <a:lnSpc>
              <a:spcPct val="90000"/>
            </a:lnSpc>
            <a:spcBef>
              <a:spcPct val="0"/>
            </a:spcBef>
            <a:spcAft>
              <a:spcPct val="20000"/>
            </a:spcAft>
            <a:buChar char="•"/>
          </a:pPr>
          <a:r>
            <a:rPr lang="id-ID" sz="1200" b="1" kern="1200" dirty="0"/>
            <a:t>JIKA DALAM KONDISI PERSONEL DAN MATERIAL TIDAK SIAP, KOMANDAN KRI BERHAK UNTUK MENOLAK/MENUNDA KEBERANGKATAN HINGGA KAPAL SIAP.</a:t>
          </a:r>
          <a:endParaRPr lang="en-US" sz="1200" b="1" kern="1200" dirty="0"/>
        </a:p>
        <a:p>
          <a:pPr marL="538163" lvl="2" indent="-88900" algn="l" defTabSz="533400">
            <a:lnSpc>
              <a:spcPct val="90000"/>
            </a:lnSpc>
            <a:spcBef>
              <a:spcPct val="0"/>
            </a:spcBef>
            <a:spcAft>
              <a:spcPct val="20000"/>
            </a:spcAft>
            <a:buChar char="•"/>
          </a:pPr>
          <a:r>
            <a:rPr lang="id-ID" sz="1200" b="1" kern="1200" dirty="0"/>
            <a:t>PEJABAT TERKAIT DI ARMADA HARUS MEMAHAMI KONIS SETIAP KRI SEHINGGA KAPAL YANG DITUNJUK SEBAGAI KAPAL SIAGA ADALAH KAPAL YANG BENAR-BENAR SIAP OPERASI.</a:t>
          </a:r>
          <a:endParaRPr lang="en-US" sz="1200" b="1" kern="1200" dirty="0"/>
        </a:p>
        <a:p>
          <a:pPr marL="538163" lvl="2" indent="-88900" algn="l" defTabSz="533400">
            <a:lnSpc>
              <a:spcPct val="90000"/>
            </a:lnSpc>
            <a:spcBef>
              <a:spcPct val="0"/>
            </a:spcBef>
            <a:spcAft>
              <a:spcPct val="20000"/>
            </a:spcAft>
            <a:buChar char="•"/>
          </a:pPr>
          <a:r>
            <a:rPr lang="id-ID" sz="1200" b="1" kern="1200" dirty="0"/>
            <a:t>KRI YANG DITUNJUK SEBAGAI KRI SIAGA ADALAH KAPAL SIAP.</a:t>
          </a:r>
          <a:endParaRPr lang="en-US" sz="1200" b="1" kern="1200" dirty="0"/>
        </a:p>
        <a:p>
          <a:pPr marL="538163" lvl="2" indent="-88900" algn="l" defTabSz="533400">
            <a:lnSpc>
              <a:spcPct val="90000"/>
            </a:lnSpc>
            <a:spcBef>
              <a:spcPct val="0"/>
            </a:spcBef>
            <a:spcAft>
              <a:spcPct val="20000"/>
            </a:spcAft>
            <a:buChar char="•"/>
          </a:pPr>
          <a:r>
            <a:rPr lang="id-ID" sz="1200" b="1" kern="1200" dirty="0"/>
            <a:t>TIM PEK KAPAL DAN ANGGOTA KAPAL HARUS SENANTIASA DILATIH UNTUK MENGATASI SITUASI DARURAT (KEBAKARAN, KEBOCORAN, TABRAKAN DLL).</a:t>
          </a:r>
          <a:endParaRPr lang="en-US" sz="1200" b="1" kern="1200" dirty="0"/>
        </a:p>
      </dsp:txBody>
      <dsp:txXfrm>
        <a:off x="5513" y="978910"/>
        <a:ext cx="8641054" cy="31885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81526-6F7C-4026-BDE5-BB596391A181}">
      <dsp:nvSpPr>
        <dsp:cNvPr id="0" name=""/>
        <dsp:cNvSpPr/>
      </dsp:nvSpPr>
      <dsp:spPr>
        <a:xfrm>
          <a:off x="0" y="273168"/>
          <a:ext cx="10018712" cy="43173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kern="1200" dirty="0"/>
            <a:t>KEJADIAN: KEBAKARAN.</a:t>
          </a:r>
          <a:endParaRPr lang="en-US" sz="1800" kern="1200" dirty="0"/>
        </a:p>
      </dsp:txBody>
      <dsp:txXfrm>
        <a:off x="21075" y="294243"/>
        <a:ext cx="9976562" cy="389580"/>
      </dsp:txXfrm>
    </dsp:sp>
    <dsp:sp modelId="{C5E7E37A-3D09-48F7-B5CD-79481C9CE14A}">
      <dsp:nvSpPr>
        <dsp:cNvPr id="0" name=""/>
        <dsp:cNvSpPr/>
      </dsp:nvSpPr>
      <dsp:spPr>
        <a:xfrm>
          <a:off x="0" y="756738"/>
          <a:ext cx="10018712" cy="431730"/>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kern="1200" dirty="0"/>
            <a:t>WAKTU KEJADIAN: TAHUN 2009.</a:t>
          </a:r>
          <a:endParaRPr lang="en-US" sz="1800" kern="1200" dirty="0"/>
        </a:p>
      </dsp:txBody>
      <dsp:txXfrm>
        <a:off x="21075" y="777813"/>
        <a:ext cx="9976562" cy="389580"/>
      </dsp:txXfrm>
    </dsp:sp>
    <dsp:sp modelId="{184BB301-AB4C-49E5-BAE2-C2D9D51C41EF}">
      <dsp:nvSpPr>
        <dsp:cNvPr id="0" name=""/>
        <dsp:cNvSpPr/>
      </dsp:nvSpPr>
      <dsp:spPr>
        <a:xfrm>
          <a:off x="0" y="1240308"/>
          <a:ext cx="10018712" cy="431730"/>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kern="1200" dirty="0"/>
            <a:t>LOKASI: PERAIRAN LAUT JAWA (UTARA MADURA).</a:t>
          </a:r>
          <a:endParaRPr lang="en-US" sz="1800" kern="1200" dirty="0"/>
        </a:p>
      </dsp:txBody>
      <dsp:txXfrm>
        <a:off x="21075" y="1261383"/>
        <a:ext cx="9976562" cy="389580"/>
      </dsp:txXfrm>
    </dsp:sp>
    <dsp:sp modelId="{9FC4E349-9C82-4806-9DA3-43336C76549C}">
      <dsp:nvSpPr>
        <dsp:cNvPr id="0" name=""/>
        <dsp:cNvSpPr/>
      </dsp:nvSpPr>
      <dsp:spPr>
        <a:xfrm>
          <a:off x="0" y="1723878"/>
          <a:ext cx="10018712" cy="431730"/>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kern="1200" dirty="0"/>
            <a:t>KRONOLOGI:</a:t>
          </a:r>
          <a:endParaRPr lang="en-US" sz="1800" kern="1200" dirty="0"/>
        </a:p>
      </dsp:txBody>
      <dsp:txXfrm>
        <a:off x="21075" y="1744953"/>
        <a:ext cx="9976562" cy="389580"/>
      </dsp:txXfrm>
    </dsp:sp>
    <dsp:sp modelId="{6F2EA2A5-35DA-4573-ADC2-0F05B8BDBA5D}">
      <dsp:nvSpPr>
        <dsp:cNvPr id="0" name=""/>
        <dsp:cNvSpPr/>
      </dsp:nvSpPr>
      <dsp:spPr>
        <a:xfrm>
          <a:off x="0" y="2155608"/>
          <a:ext cx="10018712"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09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id-ID" sz="1400" b="1" kern="1200" dirty="0"/>
            <a:t>PADA TANGGAL 6 AGUSTUS 2009 PUKUL 10.00 WIB KRI NAL-363 BERTOLAK DARI DERMAGA SEMAMPIR MENUJU DAERAH OPERASI MENGGUNAKAN PENDORONGAN CDE I DAN CDE II PADA RPM </a:t>
          </a:r>
          <a:r>
            <a:rPr lang="id-ID" sz="1400" b="1" i="1" kern="1200" dirty="0"/>
            <a:t>SHAFT </a:t>
          </a:r>
          <a:r>
            <a:rPr lang="id-ID" sz="1400" b="1" kern="1200" dirty="0"/>
            <a:t>140 RPM.</a:t>
          </a:r>
          <a:endParaRPr lang="en-US" sz="1400" b="1" kern="1200" dirty="0"/>
        </a:p>
        <a:p>
          <a:pPr marL="114300" lvl="1" indent="-114300" algn="l" defTabSz="622300">
            <a:lnSpc>
              <a:spcPct val="90000"/>
            </a:lnSpc>
            <a:spcBef>
              <a:spcPct val="0"/>
            </a:spcBef>
            <a:spcAft>
              <a:spcPct val="20000"/>
            </a:spcAft>
            <a:buChar char="•"/>
          </a:pPr>
          <a:r>
            <a:rPr lang="id-ID" sz="1400" b="1" kern="1200" dirty="0"/>
            <a:t>PUKUL 10.41 WIB PERAN PEMANDUAN, PUKUL 10.50 WIB BALINGAN DINAIKKAN SECARA BERTAHAP SAMPAI DENGAN 150 RPM, KONDISI NORMAL.</a:t>
          </a:r>
          <a:endParaRPr lang="en-US" sz="1400" b="1" kern="1200" dirty="0"/>
        </a:p>
        <a:p>
          <a:pPr marL="114300" lvl="1" indent="-114300" algn="l" defTabSz="622300">
            <a:lnSpc>
              <a:spcPct val="90000"/>
            </a:lnSpc>
            <a:spcBef>
              <a:spcPct val="0"/>
            </a:spcBef>
            <a:spcAft>
              <a:spcPct val="20000"/>
            </a:spcAft>
            <a:buChar char="•"/>
          </a:pPr>
          <a:r>
            <a:rPr lang="id-ID" sz="1400" b="1" kern="1200" dirty="0"/>
            <a:t>PUKUL 10.52 WIB BALINGAN DINAIKKAN SAMPAI 164 RPM. PUKUL 10.56 WIB BALINGAN DINAIKKAN SAMPAI 168 RPM.</a:t>
          </a:r>
          <a:endParaRPr lang="en-US" sz="1400" b="1" kern="1200" dirty="0"/>
        </a:p>
        <a:p>
          <a:pPr marL="114300" lvl="1" indent="-114300" algn="l" defTabSz="622300">
            <a:lnSpc>
              <a:spcPct val="90000"/>
            </a:lnSpc>
            <a:spcBef>
              <a:spcPct val="0"/>
            </a:spcBef>
            <a:spcAft>
              <a:spcPct val="20000"/>
            </a:spcAft>
            <a:buChar char="•"/>
          </a:pPr>
          <a:r>
            <a:rPr lang="id-ID" sz="1400" b="1" kern="1200" dirty="0"/>
            <a:t>PUKUL 12.00 WIB SELESAI PERAN PEMANDUAN. PUKUL 12.10 WIB BALINGAN DITURUNKAN MENJADI 120 RPM, DIADAKAN PEMINDAHAN PENDORONGAN DARI CDE</a:t>
          </a:r>
          <a:r>
            <a:rPr lang="en-US" sz="1400" b="1" kern="1200" dirty="0"/>
            <a:t> (</a:t>
          </a:r>
          <a:r>
            <a:rPr lang="id-ID" sz="1400" b="1" kern="1200" dirty="0"/>
            <a:t>C</a:t>
          </a:r>
          <a:r>
            <a:rPr lang="en-US" sz="1400" b="1" kern="1200" dirty="0"/>
            <a:t>OMBINE </a:t>
          </a:r>
          <a:r>
            <a:rPr lang="id-ID" sz="1400" b="1" kern="1200" dirty="0"/>
            <a:t>D</a:t>
          </a:r>
          <a:r>
            <a:rPr lang="en-US" sz="1400" b="1" kern="1200" dirty="0"/>
            <a:t>IESEL </a:t>
          </a:r>
          <a:r>
            <a:rPr lang="id-ID" sz="1400" b="1" kern="1200" dirty="0"/>
            <a:t>E</a:t>
          </a:r>
          <a:r>
            <a:rPr lang="en-US" sz="1400" b="1" kern="1200" dirty="0"/>
            <a:t>LECTRIC)</a:t>
          </a:r>
          <a:r>
            <a:rPr lang="id-ID" sz="1400" b="1" kern="1200" dirty="0"/>
            <a:t> KE GAS TURBIN, DICOBA DUA KALI NAMUN TIDAK BERHASIL.</a:t>
          </a:r>
          <a:endParaRPr lang="en-US" sz="1400" b="1" kern="1200" dirty="0"/>
        </a:p>
        <a:p>
          <a:pPr marL="114300" lvl="1" indent="-114300" algn="l" defTabSz="622300">
            <a:lnSpc>
              <a:spcPct val="90000"/>
            </a:lnSpc>
            <a:spcBef>
              <a:spcPct val="0"/>
            </a:spcBef>
            <a:spcAft>
              <a:spcPct val="20000"/>
            </a:spcAft>
            <a:buChar char="•"/>
          </a:pPr>
          <a:r>
            <a:rPr lang="id-ID" sz="1400" b="1" kern="1200" dirty="0"/>
            <a:t>PUKUL 12.36 WIB CDE DIMATIKAN DAN DICOBA KEMBALI PEMINDAHAN PENDORONGAN DARI </a:t>
          </a:r>
          <a:r>
            <a:rPr lang="en-US" sz="1400" b="1" kern="1200" dirty="0"/>
            <a:t>CDE</a:t>
          </a:r>
          <a:r>
            <a:rPr lang="id-ID" sz="1400" b="1" kern="1200" dirty="0"/>
            <a:t> KE GAS TURBIN, NAMUN TIDAK BERHASIL. PUKUL 13.00 WIB KAPAL MENGGUNAKAN PENDORONGAN CDE DENGAN BALINGAN 170 RPM YANG DINAIKKAN SECARA BERTAHAP.</a:t>
          </a:r>
          <a:endParaRPr lang="en-US" sz="1400" b="1" kern="1200" dirty="0"/>
        </a:p>
        <a:p>
          <a:pPr marL="114300" lvl="1" indent="-114300" algn="l" defTabSz="622300">
            <a:lnSpc>
              <a:spcPct val="90000"/>
            </a:lnSpc>
            <a:spcBef>
              <a:spcPct val="0"/>
            </a:spcBef>
            <a:spcAft>
              <a:spcPct val="20000"/>
            </a:spcAft>
            <a:buChar char="•"/>
          </a:pPr>
          <a:r>
            <a:rPr lang="id-ID" sz="1400" b="1" kern="1200" dirty="0"/>
            <a:t>PUKUL 14.25 WIB DILAKSANAKAN PENGECEKAN CDE I DAN II, KONDISI NORMAL DAN AMAN.</a:t>
          </a:r>
          <a:endParaRPr lang="en-US" sz="1400" b="1" kern="1200" dirty="0"/>
        </a:p>
        <a:p>
          <a:pPr marL="114300" lvl="1" indent="-114300" algn="l" defTabSz="622300">
            <a:lnSpc>
              <a:spcPct val="90000"/>
            </a:lnSpc>
            <a:spcBef>
              <a:spcPct val="0"/>
            </a:spcBef>
            <a:spcAft>
              <a:spcPct val="20000"/>
            </a:spcAft>
            <a:buChar char="•"/>
          </a:pPr>
          <a:r>
            <a:rPr lang="id-ID" sz="1400" b="1" kern="1200" dirty="0"/>
            <a:t>PUKUL 14.29 WIB JAGA ANJUNGAN MELIHAT ASAP TEBAL KELUAR DARI CEROBONG KAPAL KEMUDIAN DILAPORKAN KEPADA PERWIRA JAGA ANJUNGAN. PAGA ANJUNGAN MENGHUBUNGI S</a:t>
          </a:r>
          <a:r>
            <a:rPr lang="en-US" sz="1400" b="1" kern="1200" dirty="0"/>
            <a:t>HIP </a:t>
          </a:r>
          <a:r>
            <a:rPr lang="id-ID" sz="1400" b="1" kern="1200" dirty="0"/>
            <a:t>C</a:t>
          </a:r>
          <a:r>
            <a:rPr lang="en-US" sz="1400" b="1" kern="1200" dirty="0"/>
            <a:t>ONTROL </a:t>
          </a:r>
          <a:r>
            <a:rPr lang="id-ID" sz="1400" b="1" kern="1200" dirty="0"/>
            <a:t>C</a:t>
          </a:r>
          <a:r>
            <a:rPr lang="en-US" sz="1400" b="1" kern="1200" dirty="0"/>
            <a:t>ENTER  </a:t>
          </a:r>
          <a:r>
            <a:rPr lang="id-ID" sz="1400" b="1" kern="1200" dirty="0"/>
            <a:t>MENANYAKAN KONDISI MESIN, JAGA MESIN MELAPORKAN DALAM KONDISI AMAN.</a:t>
          </a:r>
          <a:endParaRPr lang="en-US" sz="1400" b="1" kern="1200" dirty="0"/>
        </a:p>
        <a:p>
          <a:pPr marL="114300" lvl="1" indent="-114300" algn="l" defTabSz="622300">
            <a:lnSpc>
              <a:spcPct val="90000"/>
            </a:lnSpc>
            <a:spcBef>
              <a:spcPct val="0"/>
            </a:spcBef>
            <a:spcAft>
              <a:spcPct val="20000"/>
            </a:spcAft>
            <a:buChar char="•"/>
          </a:pPr>
          <a:r>
            <a:rPr lang="id-ID" sz="1400" b="1" kern="1200" dirty="0"/>
            <a:t>PAGA MESIN MELIHAT ASAP DI KORIDOR DEPAN DER KETIKA AKAN MENGECEK KE DER. PAGA MESIN MENGHUBUNGI PAGA ANJUNGAN DAN MEMINTA BALINGAN DITURUNKAN MENJADI 120 RPM. PUKUL 14.30 WIB PAGA MESIN MELAKSANAKAN </a:t>
          </a:r>
          <a:r>
            <a:rPr lang="id-ID" sz="1400" b="1" i="1" kern="1200" dirty="0"/>
            <a:t>EMERGENCY STOP </a:t>
          </a:r>
          <a:r>
            <a:rPr lang="id-ID" sz="1400" b="1" kern="1200" dirty="0"/>
            <a:t>PENDORONGAN DARI SCC.</a:t>
          </a:r>
          <a:endParaRPr lang="en-US" sz="1400" b="1" kern="1200" dirty="0"/>
        </a:p>
      </dsp:txBody>
      <dsp:txXfrm>
        <a:off x="0" y="2155608"/>
        <a:ext cx="10018712" cy="38750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4E349-9C82-4806-9DA3-43336C76549C}">
      <dsp:nvSpPr>
        <dsp:cNvPr id="0" name=""/>
        <dsp:cNvSpPr/>
      </dsp:nvSpPr>
      <dsp:spPr>
        <a:xfrm>
          <a:off x="0" y="48713"/>
          <a:ext cx="10480475" cy="68984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d-ID" sz="2400" kern="1200" dirty="0"/>
            <a:t>KRONOLOGI</a:t>
          </a:r>
          <a:r>
            <a:rPr lang="id-ID" sz="1800" kern="1200" dirty="0"/>
            <a:t>:</a:t>
          </a:r>
          <a:endParaRPr lang="en-US" sz="1800" kern="1200" dirty="0"/>
        </a:p>
      </dsp:txBody>
      <dsp:txXfrm>
        <a:off x="33675" y="82388"/>
        <a:ext cx="10413125" cy="622490"/>
      </dsp:txXfrm>
    </dsp:sp>
    <dsp:sp modelId="{6F2EA2A5-35DA-4573-ADC2-0F05B8BDBA5D}">
      <dsp:nvSpPr>
        <dsp:cNvPr id="0" name=""/>
        <dsp:cNvSpPr/>
      </dsp:nvSpPr>
      <dsp:spPr>
        <a:xfrm>
          <a:off x="0" y="738553"/>
          <a:ext cx="10480475" cy="5516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755" tIns="16510" rIns="92456" bIns="16510" numCol="1" spcCol="1270" anchor="t" anchorCtr="0">
          <a:noAutofit/>
        </a:bodyPr>
        <a:lstStyle/>
        <a:p>
          <a:pPr marL="360363" lvl="1" indent="-182563" algn="l" defTabSz="577850">
            <a:lnSpc>
              <a:spcPct val="90000"/>
            </a:lnSpc>
            <a:spcBef>
              <a:spcPct val="0"/>
            </a:spcBef>
            <a:spcAft>
              <a:spcPct val="20000"/>
            </a:spcAft>
            <a:buChar char="•"/>
          </a:pPr>
          <a:r>
            <a:rPr lang="id-ID" sz="1300" b="1" kern="1200" dirty="0"/>
            <a:t>PUKUL 14.32 WIB DI POSISI 06 35 00 S-113 07 00 BT, PAGA MESIN MENGUMUMKAN PERAN KEBAKARAN DAN DILAKSANAKAN PENANGGULANGAN OLEH TIM PEK MENGGUNAKAN BAJU TAHAN API, OBA DAN TABUNG PEMADAM CO</a:t>
          </a:r>
          <a:r>
            <a:rPr lang="id-ID" sz="1300" b="1" kern="1200" baseline="-25000" dirty="0"/>
            <a:t>2</a:t>
          </a:r>
          <a:r>
            <a:rPr lang="id-ID" sz="1300" b="1" kern="1200" dirty="0"/>
            <a:t>. ANGGOTA KOMUNIKASI MENGIBARKAN BENDERA IRIAN TIMOR (PERAN KEBAKARAN) DAN MENAIKKAN SOSOK DUA BOLA-BOLA HITAM. PAGA MESIN BERUSAHA MASUK KE DER, SAMPAI PERTENGAHAN TANGGA TURUN TERLIHAT KEBAKARAN DI ATAP DER DAN ASAP PEKAT SEHINGGA TIDAK MEMUNGKINKAN DILAKSANAKAN PEMADAMAN DARI DER. AKSI SELANJUTNYA MENUTUP PINTU-PINTU KEDAP KE RUANG MESIN, PENGGENANGAN DI ATAS GELADAK DER DAN PENYEKATAN DI G</a:t>
          </a:r>
          <a:r>
            <a:rPr lang="en-US" sz="1300" b="1" kern="1200" dirty="0"/>
            <a:t>AS </a:t>
          </a:r>
          <a:r>
            <a:rPr lang="id-ID" sz="1300" b="1" kern="1200" dirty="0"/>
            <a:t>T</a:t>
          </a:r>
          <a:r>
            <a:rPr lang="en-US" sz="1300" b="1" kern="1200" dirty="0"/>
            <a:t>URBIN </a:t>
          </a:r>
          <a:r>
            <a:rPr lang="id-ID" sz="1300" b="1" kern="1200" dirty="0"/>
            <a:t>R</a:t>
          </a:r>
          <a:r>
            <a:rPr lang="en-US" sz="1300" b="1" kern="1200" dirty="0"/>
            <a:t>OOM</a:t>
          </a:r>
          <a:r>
            <a:rPr lang="id-ID" sz="1300" b="1" kern="1200" dirty="0"/>
            <a:t>, DG R</a:t>
          </a:r>
          <a:r>
            <a:rPr lang="en-US" sz="1300" b="1" kern="1200" dirty="0"/>
            <a:t>OOM</a:t>
          </a:r>
          <a:r>
            <a:rPr lang="id-ID" sz="1300" b="1" kern="1200" dirty="0"/>
            <a:t>, GUDANG KERING, BENGKEL MESIN, MSB</a:t>
          </a:r>
          <a:r>
            <a:rPr lang="en-US" sz="1300" b="1" kern="1200" dirty="0"/>
            <a:t> (MAIN SWITCH BOARD) </a:t>
          </a:r>
          <a:r>
            <a:rPr lang="id-ID" sz="1300" b="1" kern="1200" dirty="0"/>
            <a:t>DAN RUANG </a:t>
          </a:r>
          <a:r>
            <a:rPr lang="id-ID" sz="1300" b="1" i="1" kern="1200" dirty="0"/>
            <a:t>LAUNDRY </a:t>
          </a:r>
          <a:r>
            <a:rPr lang="id-ID" sz="1300" b="1" kern="1200" dirty="0"/>
            <a:t>SERTA </a:t>
          </a:r>
          <a:r>
            <a:rPr lang="id-ID" sz="1300" b="1" i="1" kern="1200" dirty="0"/>
            <a:t>FOAM CENTRAL </a:t>
          </a:r>
          <a:r>
            <a:rPr lang="id-ID" sz="1300" b="1" kern="1200" dirty="0"/>
            <a:t>DI-</a:t>
          </a:r>
          <a:r>
            <a:rPr lang="id-ID" sz="1300" b="1" i="1" kern="1200" dirty="0"/>
            <a:t>ON</a:t>
          </a:r>
          <a:r>
            <a:rPr lang="id-ID" sz="1300" b="1" kern="1200" dirty="0"/>
            <a:t>-KAN. PAKOM MEMERINTAHKAN ANGGOTA KOMUNIKASI MENCOBA MENGHUBUNGI UNSUR-UNSUR TERDEKAT, YAITU KRI SHN-366 DAN KRI AMY-351, TETAPI BELUM ADA JAWABAN.</a:t>
          </a:r>
          <a:endParaRPr lang="en-US" sz="1300" b="1" kern="1200" dirty="0"/>
        </a:p>
        <a:p>
          <a:pPr marL="360363" lvl="1" indent="-182563" algn="l" defTabSz="577850">
            <a:lnSpc>
              <a:spcPct val="90000"/>
            </a:lnSpc>
            <a:spcBef>
              <a:spcPct val="0"/>
            </a:spcBef>
            <a:spcAft>
              <a:spcPct val="20000"/>
            </a:spcAft>
            <a:buChar char="•"/>
          </a:pPr>
          <a:r>
            <a:rPr lang="id-ID" sz="1300" kern="1200" dirty="0"/>
            <a:t>PUKUL 15.00 WIB DG 2 DAN 3 </a:t>
          </a:r>
          <a:r>
            <a:rPr lang="id-ID" sz="1300" i="1" kern="1200" dirty="0"/>
            <a:t>BLACK OUT </a:t>
          </a:r>
          <a:r>
            <a:rPr lang="id-ID" sz="1300" kern="1200" dirty="0"/>
            <a:t>KARENA KABEL- KABEL YANG MELEWATI DER TERBAKAR. AKSI PEMADAMAN YANG DILAKUKAN TERHENTI KARENA TIDAK ADA ALIRAN LISTRIK DARI DG 1, 2</a:t>
          </a:r>
          <a:r>
            <a:rPr lang="en-US" sz="1300" kern="1200" dirty="0"/>
            <a:t> D</a:t>
          </a:r>
          <a:r>
            <a:rPr lang="id-ID" sz="1300" kern="1200" dirty="0"/>
            <a:t>AN 3 (DG SUDAH TIDAK DAPAT DIOPERASIKAN LAGI) SERTA TABUNG-TABUNG PEMADAM SUDAH HABIS TERPAKAI.</a:t>
          </a:r>
          <a:endParaRPr lang="en-US" sz="1300" kern="1200" dirty="0"/>
        </a:p>
        <a:p>
          <a:pPr marL="360363" lvl="1" indent="-182563" algn="l" defTabSz="577850">
            <a:lnSpc>
              <a:spcPct val="90000"/>
            </a:lnSpc>
            <a:spcBef>
              <a:spcPct val="0"/>
            </a:spcBef>
            <a:spcAft>
              <a:spcPct val="20000"/>
            </a:spcAft>
            <a:buChar char="•"/>
          </a:pPr>
          <a:r>
            <a:rPr lang="id-ID" sz="1300" kern="1200" dirty="0"/>
            <a:t>PUKUL 15.45 WIB API TERLIHAT KELUAR DARI DINDING CEROBONG SEBELAH   KANAN   DAN   MENJALAR   SANGAT   CEPAT DIKARENAKAN TIUPAN ANGIN CUKUP KENCANG ANTARA 20-25    KNOTS.</a:t>
          </a:r>
          <a:endParaRPr lang="en-US" sz="1300" kern="1200" dirty="0"/>
        </a:p>
        <a:p>
          <a:pPr marL="360363" lvl="1" indent="-182563" algn="l" defTabSz="577850">
            <a:lnSpc>
              <a:spcPct val="90000"/>
            </a:lnSpc>
            <a:spcBef>
              <a:spcPct val="0"/>
            </a:spcBef>
            <a:spcAft>
              <a:spcPct val="20000"/>
            </a:spcAft>
            <a:buChar char="•"/>
          </a:pPr>
          <a:r>
            <a:rPr lang="id-ID" sz="1300" kern="1200" dirty="0"/>
            <a:t>PUKUL 15.50 WIB KOMANDAN MENERIMA LAPORAN BAHWA SUHU DI GUDANG AMONISI 40 MM MENINGKAT SECARA BERTAHAP DARI 23°C MENJADI 40°C.</a:t>
          </a:r>
          <a:endParaRPr lang="en-US" sz="1300" kern="1200" dirty="0"/>
        </a:p>
        <a:p>
          <a:pPr marL="360363" lvl="1" indent="-182563" algn="l" defTabSz="577850">
            <a:lnSpc>
              <a:spcPct val="90000"/>
            </a:lnSpc>
            <a:spcBef>
              <a:spcPct val="0"/>
            </a:spcBef>
            <a:spcAft>
              <a:spcPct val="20000"/>
            </a:spcAft>
            <a:buChar char="•"/>
          </a:pPr>
          <a:r>
            <a:rPr lang="id-ID" sz="1300" kern="1200" dirty="0"/>
            <a:t>PUKUL 16.00 WIB KOMANDAN MEMERINTAHKAN MELAKSANAKAN PERAN PENINGGALAN DARURAT KARENA KEMAMPUAN MENANGGULANGI KEBAKARAN SUDAH TIDAK ADA LAGI DAN DIKHAWATIRKAN AKAN TERJADI LEDAKAN DI GUDANG AMONISI 40 MM. ANGGOTA KOMUNIKASI MENGIBARKAN BENDERA AMBON-ENDE (PERAN PENINGGALAN).</a:t>
          </a:r>
          <a:endParaRPr lang="en-US" sz="1300" kern="1200" dirty="0"/>
        </a:p>
        <a:p>
          <a:pPr marL="360363" lvl="1" indent="-182563" algn="l" defTabSz="577850">
            <a:lnSpc>
              <a:spcPct val="90000"/>
            </a:lnSpc>
            <a:spcBef>
              <a:spcPct val="0"/>
            </a:spcBef>
            <a:spcAft>
              <a:spcPct val="20000"/>
            </a:spcAft>
            <a:buChar char="•"/>
          </a:pPr>
          <a:r>
            <a:rPr lang="id-ID" sz="1300" kern="1200" dirty="0"/>
            <a:t>PADA WAKTU ITU MELINTAS KM. BINTANG JASA V. ANGGOTA KOMUNIKASI MENCOBA MENGHUBUNGI DAN BERHASIL, KM. BINTANG JASA V MENDEKAT MENUJU KRI. ANGGOTA KOMUNIKASI TETAP MENGHUBUNGI KRI SHN-366 DAN KRI AMY-351 MELALUI KOMUNIKASI DARURAT.</a:t>
          </a:r>
          <a:endParaRPr lang="en-US" sz="1300" kern="1200" dirty="0"/>
        </a:p>
        <a:p>
          <a:pPr marL="360363" lvl="1" indent="-182563" algn="l" defTabSz="577850">
            <a:lnSpc>
              <a:spcPct val="90000"/>
            </a:lnSpc>
            <a:spcBef>
              <a:spcPct val="0"/>
            </a:spcBef>
            <a:spcAft>
              <a:spcPct val="20000"/>
            </a:spcAft>
            <a:buChar char="•"/>
          </a:pPr>
          <a:r>
            <a:rPr lang="id-ID" sz="1300" kern="1200" dirty="0"/>
            <a:t>SELURUH ANGGOTA KRI MENINGGALKAN RUANGAN KAPAL DENGAN MEMBAWA DOKUMEN-DOKUMEN PENTING MENUJU POS-POS PERAN PENINGGALAN. 6 </a:t>
          </a:r>
          <a:r>
            <a:rPr lang="id-ID" sz="1300" i="1" kern="1200" dirty="0"/>
            <a:t>LIFERAFT </a:t>
          </a:r>
          <a:r>
            <a:rPr lang="id-ID" sz="1300" kern="1200" dirty="0"/>
            <a:t>DILEMPARKAN KE LAUT TETAPI HANYA MENGEMBANG 5 BUAH. BAMA MENURUNKAN SEKOCI KARET DAN MENUJU </a:t>
          </a:r>
          <a:r>
            <a:rPr lang="id-ID" sz="1300" i="1" kern="1200" dirty="0"/>
            <a:t>LIFERAFT </a:t>
          </a:r>
          <a:r>
            <a:rPr lang="id-ID" sz="1300" kern="1200" dirty="0"/>
            <a:t>YANG TIDAK MENGEMBANG UNTUK MENCOBA DIKEMBANGKAN, TETAPI TIDAK BERHASIL.</a:t>
          </a:r>
          <a:endParaRPr lang="en-US" sz="1300" kern="1200" dirty="0"/>
        </a:p>
        <a:p>
          <a:pPr marL="360363" lvl="1" indent="-182563" algn="l" defTabSz="577850">
            <a:lnSpc>
              <a:spcPct val="90000"/>
            </a:lnSpc>
            <a:spcBef>
              <a:spcPct val="0"/>
            </a:spcBef>
            <a:spcAft>
              <a:spcPct val="20000"/>
            </a:spcAft>
            <a:buChar char="•"/>
          </a:pPr>
          <a:r>
            <a:rPr lang="id-ID" sz="1300" kern="1200" dirty="0"/>
            <a:t>PUKUL 16.45 WIB SELURUH ANGGOTA MENINGGALKAN KAPAL  </a:t>
          </a:r>
          <a:endParaRPr lang="en-US" sz="1300" kern="1200" dirty="0"/>
        </a:p>
        <a:p>
          <a:pPr marL="360363" lvl="1" indent="-182563" algn="l" defTabSz="577850">
            <a:lnSpc>
              <a:spcPct val="90000"/>
            </a:lnSpc>
            <a:spcBef>
              <a:spcPct val="0"/>
            </a:spcBef>
            <a:spcAft>
              <a:spcPct val="20000"/>
            </a:spcAft>
            <a:buChar char="•"/>
          </a:pPr>
          <a:r>
            <a:rPr lang="id-ID" sz="1300" kern="1200" dirty="0"/>
            <a:t>PUKUL 17.00 WIB KOMANDAN MEMERINTAHKAN AWAK SEKOCI TERAKHIR KEMBALI KE KRI UNTUK MELAKSANAKAN LEGO JANGKAR. JANGKAR KIRI DILEGOKAN 4 SEGEL DI GLADAK PADA KEDALAMAN LAUT 54 M.</a:t>
          </a:r>
          <a:endParaRPr lang="en-US" sz="1300" kern="1200" dirty="0"/>
        </a:p>
      </dsp:txBody>
      <dsp:txXfrm>
        <a:off x="0" y="738553"/>
        <a:ext cx="10480475" cy="55165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F3343-2861-454A-9154-2B8A8BE8AF84}">
      <dsp:nvSpPr>
        <dsp:cNvPr id="0" name=""/>
        <dsp:cNvSpPr/>
      </dsp:nvSpPr>
      <dsp:spPr>
        <a:xfrm>
          <a:off x="0" y="54403"/>
          <a:ext cx="10018712" cy="5756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d-ID" sz="2400" b="1" kern="1200" dirty="0"/>
            <a:t>ANALISA:</a:t>
          </a:r>
          <a:endParaRPr lang="en-US" sz="2400" b="1" kern="1200" dirty="0"/>
        </a:p>
      </dsp:txBody>
      <dsp:txXfrm>
        <a:off x="28100" y="82503"/>
        <a:ext cx="9962512" cy="519439"/>
      </dsp:txXfrm>
    </dsp:sp>
    <dsp:sp modelId="{923B0D73-148D-4310-9D7F-C515EFAE6BB3}">
      <dsp:nvSpPr>
        <dsp:cNvPr id="0" name=""/>
        <dsp:cNvSpPr/>
      </dsp:nvSpPr>
      <dsp:spPr>
        <a:xfrm>
          <a:off x="0" y="630043"/>
          <a:ext cx="10018712" cy="526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094" tIns="30480" rIns="170688" bIns="30480" numCol="1" spcCol="1270" anchor="t" anchorCtr="0">
          <a:noAutofit/>
        </a:bodyPr>
        <a:lstStyle/>
        <a:p>
          <a:pPr marL="360363" lvl="1" indent="-188913" algn="l" defTabSz="844550">
            <a:lnSpc>
              <a:spcPct val="90000"/>
            </a:lnSpc>
            <a:spcBef>
              <a:spcPct val="0"/>
            </a:spcBef>
            <a:spcAft>
              <a:spcPct val="20000"/>
            </a:spcAft>
            <a:buChar char="•"/>
          </a:pPr>
          <a:r>
            <a:rPr lang="id-ID" sz="1900" kern="1200" dirty="0"/>
            <a:t>TERJADI KEBOCORAN HALUS PADA PIPA BAHAN BAKAR DI RUANG DER, YANG KARENA PANAS MESIN CDE AKHIRNYA TERSULUT API PENYEBAB KEBAKARAN.</a:t>
          </a:r>
          <a:endParaRPr lang="en-US" sz="1900" kern="1200" dirty="0"/>
        </a:p>
        <a:p>
          <a:pPr marL="360363" lvl="1" indent="-188913" algn="l" defTabSz="844550">
            <a:lnSpc>
              <a:spcPct val="90000"/>
            </a:lnSpc>
            <a:spcBef>
              <a:spcPct val="0"/>
            </a:spcBef>
            <a:spcAft>
              <a:spcPct val="20000"/>
            </a:spcAft>
            <a:buChar char="•"/>
          </a:pPr>
          <a:r>
            <a:rPr lang="id-ID" sz="1900" kern="1200" dirty="0"/>
            <a:t>KAPAL DITINGGALKAN DALAM POSISI MENGAPUNG/TIDAK LEGO JANGKAR, MESKIPUN KEDALAMAN LAUT CUKUP AMAN JIKA DILAKSANAKAN LEGO JANGKAR. KONDISI INI SANGAT RAWAN KAPAL KANDAS ATAU TERTABRAK KAPAL LAIN.</a:t>
          </a:r>
          <a:endParaRPr lang="en-US" sz="1900" kern="1200" dirty="0"/>
        </a:p>
        <a:p>
          <a:pPr marL="360363" lvl="1" indent="-188913" algn="l" defTabSz="844550">
            <a:lnSpc>
              <a:spcPct val="90000"/>
            </a:lnSpc>
            <a:spcBef>
              <a:spcPct val="0"/>
            </a:spcBef>
            <a:spcAft>
              <a:spcPct val="20000"/>
            </a:spcAft>
            <a:buChar char="•"/>
          </a:pPr>
          <a:r>
            <a:rPr lang="id-ID" sz="1900" kern="1200" dirty="0"/>
            <a:t>PERAN KEBAKARAN TIDAK DIBANTU DENGAN PENGISAPAN ASAP DARI TEMPAT KEJADIAN SEHINGGA PENANGGULANGAN TERKENDALA ASAP PEKAT.</a:t>
          </a:r>
          <a:endParaRPr lang="en-US" sz="1900" kern="1200" dirty="0"/>
        </a:p>
        <a:p>
          <a:pPr marL="171450" lvl="1" indent="0" algn="l" defTabSz="844550">
            <a:lnSpc>
              <a:spcPct val="90000"/>
            </a:lnSpc>
            <a:spcBef>
              <a:spcPct val="0"/>
            </a:spcBef>
            <a:spcAft>
              <a:spcPct val="20000"/>
            </a:spcAft>
            <a:buChar char="•"/>
          </a:pPr>
          <a:r>
            <a:rPr lang="id-ID" sz="1900" kern="1200" dirty="0">
              <a:solidFill>
                <a:srgbClr val="FF0000"/>
              </a:solidFill>
            </a:rPr>
            <a:t>PELAJARAN YANG BISA DIPETIK (</a:t>
          </a:r>
          <a:r>
            <a:rPr lang="id-ID" sz="1900" i="1" kern="1200" dirty="0">
              <a:solidFill>
                <a:srgbClr val="FF0000"/>
              </a:solidFill>
            </a:rPr>
            <a:t>LESSONS LEARNT</a:t>
          </a:r>
          <a:r>
            <a:rPr lang="id-ID" sz="1900" kern="1200" dirty="0">
              <a:solidFill>
                <a:srgbClr val="FF0000"/>
              </a:solidFill>
            </a:rPr>
            <a:t>):</a:t>
          </a:r>
          <a:endParaRPr lang="en-US" sz="1900" kern="1200" dirty="0">
            <a:solidFill>
              <a:srgbClr val="FF0000"/>
            </a:solidFill>
          </a:endParaRPr>
        </a:p>
        <a:p>
          <a:pPr marL="625475" lvl="2" indent="0" algn="l" defTabSz="844550">
            <a:lnSpc>
              <a:spcPct val="90000"/>
            </a:lnSpc>
            <a:spcBef>
              <a:spcPct val="0"/>
            </a:spcBef>
            <a:spcAft>
              <a:spcPct val="20000"/>
            </a:spcAft>
            <a:buChar char="•"/>
          </a:pPr>
          <a:r>
            <a:rPr lang="id-ID" sz="1900" kern="1200" dirty="0"/>
            <a:t>KAPAL DAPAT DILEGOKAN SEBELUM DITINGGALKAN UNTUK MENCEGAH KAPAL DARI BAHAYA TABRAKAN ATAU KANDAS KARENA TERBAWA ARUS TANPA ADA KENDALI.</a:t>
          </a:r>
          <a:endParaRPr lang="en-US" sz="1900" kern="1200" dirty="0"/>
        </a:p>
        <a:p>
          <a:pPr marL="625475" lvl="2" indent="0" algn="l" defTabSz="844550">
            <a:lnSpc>
              <a:spcPct val="90000"/>
            </a:lnSpc>
            <a:spcBef>
              <a:spcPct val="0"/>
            </a:spcBef>
            <a:spcAft>
              <a:spcPct val="20000"/>
            </a:spcAft>
            <a:buChar char="•"/>
          </a:pPr>
          <a:r>
            <a:rPr lang="id-ID" sz="1900" kern="1200" dirty="0"/>
            <a:t>UNSUR KRI PERLU MEMILIKI PERALATAN </a:t>
          </a:r>
          <a:r>
            <a:rPr lang="id-ID" sz="1900" i="1" kern="1200" dirty="0"/>
            <a:t>HEAT DETECTOR </a:t>
          </a:r>
          <a:r>
            <a:rPr lang="id-ID" sz="1900" kern="1200" dirty="0"/>
            <a:t>UNTUK MEMBANTU ANGGOTA TIM PEK DALAM MELOKALISIR TITIK PANAS YANG MENJADI SUMBER KEBAKARAN, DAN POMPA </a:t>
          </a:r>
          <a:r>
            <a:rPr lang="id-ID" sz="1900" i="1" kern="1200" dirty="0"/>
            <a:t>PORTABLE </a:t>
          </a:r>
          <a:r>
            <a:rPr lang="id-ID" sz="1900" kern="1200" dirty="0"/>
            <a:t>YANG DAPAT DIGUNAKAN UNTUK MEMBANTU PENYIRAMAN WALAUPUN KAPAL DALAM KEADAAN </a:t>
          </a:r>
          <a:r>
            <a:rPr lang="id-ID" sz="1900" i="1" kern="1200" dirty="0"/>
            <a:t>BLACK OUT</a:t>
          </a:r>
          <a:r>
            <a:rPr lang="id-ID" sz="1900" kern="1200" dirty="0"/>
            <a:t>.</a:t>
          </a:r>
          <a:endParaRPr lang="en-US" sz="1900" kern="1200" dirty="0"/>
        </a:p>
        <a:p>
          <a:pPr marL="625475" lvl="2" indent="0" algn="l" defTabSz="844550">
            <a:lnSpc>
              <a:spcPct val="90000"/>
            </a:lnSpc>
            <a:spcBef>
              <a:spcPct val="0"/>
            </a:spcBef>
            <a:spcAft>
              <a:spcPct val="20000"/>
            </a:spcAft>
            <a:buChar char="•"/>
          </a:pPr>
          <a:r>
            <a:rPr lang="id-ID" sz="1900" kern="1200" dirty="0"/>
            <a:t>PROSEDUR PELAKSANAAN PEK HARUS DISESUAIKAN DENGAN SITUASI </a:t>
          </a:r>
          <a:r>
            <a:rPr lang="en-US" sz="1900" kern="1200" dirty="0"/>
            <a:t> </a:t>
          </a:r>
          <a:r>
            <a:rPr lang="id-ID" sz="1900" kern="1200" dirty="0"/>
            <a:t>YANG DIHADAPI. ASAP YANG TIMBUL AKIBAT TERJADINYA KEBAKARAN PERLU UNTUK DIAKSI AGAR TIDAK MENJADI KENDALA DALAM PROSES PEMADAMAN.</a:t>
          </a:r>
          <a:endParaRPr lang="en-US" sz="1900" kern="1200" dirty="0"/>
        </a:p>
      </dsp:txBody>
      <dsp:txXfrm>
        <a:off x="0" y="630043"/>
        <a:ext cx="10018712" cy="52660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5919F-D1A0-47D4-A148-4B1BB63ED5D7}">
      <dsp:nvSpPr>
        <dsp:cNvPr id="0" name=""/>
        <dsp:cNvSpPr/>
      </dsp:nvSpPr>
      <dsp:spPr>
        <a:xfrm>
          <a:off x="0" y="2406"/>
          <a:ext cx="10018712" cy="383837"/>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KEJADIAN : </a:t>
          </a:r>
          <a:r>
            <a:rPr lang="id-ID" sz="1600" b="1" kern="1200" dirty="0">
              <a:solidFill>
                <a:schemeClr val="tx1"/>
              </a:solidFill>
            </a:rPr>
            <a:t>KEBOCORAN DAN TENGGELAM.</a:t>
          </a:r>
          <a:endParaRPr lang="en-US" sz="1600" b="1" kern="1200" dirty="0">
            <a:solidFill>
              <a:schemeClr val="tx1"/>
            </a:solidFill>
          </a:endParaRPr>
        </a:p>
      </dsp:txBody>
      <dsp:txXfrm>
        <a:off x="18737" y="21143"/>
        <a:ext cx="9981238" cy="346363"/>
      </dsp:txXfrm>
    </dsp:sp>
    <dsp:sp modelId="{5A4A9B9C-7202-48FC-888C-E4759CBB212D}">
      <dsp:nvSpPr>
        <dsp:cNvPr id="0" name=""/>
        <dsp:cNvSpPr/>
      </dsp:nvSpPr>
      <dsp:spPr>
        <a:xfrm>
          <a:off x="0" y="400559"/>
          <a:ext cx="10018712" cy="383837"/>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id-ID" sz="1200" b="1" kern="1200" dirty="0"/>
            <a:t>WAKTU KEJADIAN: </a:t>
          </a:r>
          <a:r>
            <a:rPr lang="id-ID" sz="1200" b="1" kern="1200" dirty="0">
              <a:solidFill>
                <a:schemeClr val="tx1"/>
              </a:solidFill>
            </a:rPr>
            <a:t>TAHUN 2010.</a:t>
          </a:r>
          <a:endParaRPr lang="en-US" sz="1200" b="1" kern="1200" dirty="0">
            <a:solidFill>
              <a:schemeClr val="tx1"/>
            </a:solidFill>
          </a:endParaRPr>
        </a:p>
      </dsp:txBody>
      <dsp:txXfrm>
        <a:off x="18737" y="419296"/>
        <a:ext cx="9981238" cy="346363"/>
      </dsp:txXfrm>
    </dsp:sp>
    <dsp:sp modelId="{95C2F652-3C99-4283-9763-AFAACF835317}">
      <dsp:nvSpPr>
        <dsp:cNvPr id="0" name=""/>
        <dsp:cNvSpPr/>
      </dsp:nvSpPr>
      <dsp:spPr>
        <a:xfrm>
          <a:off x="0" y="798713"/>
          <a:ext cx="10018712" cy="383837"/>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id-ID" sz="1200" b="1" kern="1200" dirty="0"/>
            <a:t>LOKASI : </a:t>
          </a:r>
          <a:r>
            <a:rPr lang="id-ID" sz="1200" b="1" kern="1200" dirty="0">
              <a:solidFill>
                <a:schemeClr val="tx1"/>
              </a:solidFill>
            </a:rPr>
            <a:t>PERAIRAN KOTA BARU (SELAT MAKASSAR).</a:t>
          </a:r>
          <a:endParaRPr lang="en-US" sz="1200" b="1" kern="1200" dirty="0">
            <a:solidFill>
              <a:schemeClr val="tx1"/>
            </a:solidFill>
          </a:endParaRPr>
        </a:p>
      </dsp:txBody>
      <dsp:txXfrm>
        <a:off x="18737" y="817450"/>
        <a:ext cx="9981238" cy="346363"/>
      </dsp:txXfrm>
    </dsp:sp>
    <dsp:sp modelId="{F1879A98-B258-4F47-9BA5-7A55BCD70963}">
      <dsp:nvSpPr>
        <dsp:cNvPr id="0" name=""/>
        <dsp:cNvSpPr/>
      </dsp:nvSpPr>
      <dsp:spPr>
        <a:xfrm>
          <a:off x="0" y="1196866"/>
          <a:ext cx="10018712" cy="383837"/>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id-ID" sz="1200" b="1" kern="1200" dirty="0"/>
            <a:t>KRONOLOGI :</a:t>
          </a:r>
          <a:endParaRPr lang="en-US" sz="1200" b="1" kern="1200" dirty="0"/>
        </a:p>
      </dsp:txBody>
      <dsp:txXfrm>
        <a:off x="18737" y="1215603"/>
        <a:ext cx="9981238" cy="346363"/>
      </dsp:txXfrm>
    </dsp:sp>
    <dsp:sp modelId="{4704E23A-A156-4533-8FFD-B82BE497D0B8}">
      <dsp:nvSpPr>
        <dsp:cNvPr id="0" name=""/>
        <dsp:cNvSpPr/>
      </dsp:nvSpPr>
      <dsp:spPr>
        <a:xfrm>
          <a:off x="0" y="1580704"/>
          <a:ext cx="10018712" cy="4445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8094" tIns="13970" rIns="78232" bIns="13970" numCol="1" spcCol="1270" anchor="t" anchorCtr="0">
          <a:noAutofit/>
        </a:bodyPr>
        <a:lstStyle/>
        <a:p>
          <a:pPr marL="57150" lvl="1" indent="-57150" algn="l" defTabSz="488950">
            <a:lnSpc>
              <a:spcPct val="90000"/>
            </a:lnSpc>
            <a:spcBef>
              <a:spcPct val="0"/>
            </a:spcBef>
            <a:spcAft>
              <a:spcPct val="20000"/>
            </a:spcAft>
            <a:buChar char="•"/>
          </a:pPr>
          <a:r>
            <a:rPr lang="id-ID" sz="1100" b="1" kern="1200" dirty="0"/>
            <a:t>KRI TWS-870 BERLAYAR DIBAWAH KODAL GUSKAMLATIM DI PERAIRAN SELAT MAKSSAR PADA OPS TARING HIU.</a:t>
          </a:r>
          <a:endParaRPr lang="en-US" sz="1100" b="1" kern="1200" dirty="0"/>
        </a:p>
        <a:p>
          <a:pPr marL="57150" lvl="1" indent="-57150" algn="l" defTabSz="488950">
            <a:lnSpc>
              <a:spcPct val="90000"/>
            </a:lnSpc>
            <a:spcBef>
              <a:spcPct val="0"/>
            </a:spcBef>
            <a:spcAft>
              <a:spcPct val="20000"/>
            </a:spcAft>
            <a:buChar char="•"/>
          </a:pPr>
          <a:r>
            <a:rPr lang="id-ID" sz="1100" b="1" kern="1200" dirty="0"/>
            <a:t>KOMANDAN KRI TWS-870 MENDAPAT PERINTAH DARI ASOPS PANGARMATIM UNTUK MELAKSANAKAN PENGEJARAN TERHADAP MV. ASTON TRADER I. SETELAH BERKOORDINASI ASOPS GUSKAMLATIM DIPERBOLEHKAN MELAKSANAKAN PENGEJARAN.</a:t>
          </a:r>
          <a:endParaRPr lang="en-US" sz="1100" b="1" kern="1200" dirty="0"/>
        </a:p>
        <a:p>
          <a:pPr marL="57150" lvl="1" indent="-57150" algn="l" defTabSz="488950">
            <a:lnSpc>
              <a:spcPct val="90000"/>
            </a:lnSpc>
            <a:spcBef>
              <a:spcPct val="0"/>
            </a:spcBef>
            <a:spcAft>
              <a:spcPct val="20000"/>
            </a:spcAft>
            <a:buChar char="•"/>
          </a:pPr>
          <a:r>
            <a:rPr lang="id-ID" sz="1100" b="1" kern="1200" dirty="0"/>
            <a:t>PUKUL 07.30 WIB SITUASI PERAIRAN SAAT ITU MULAI MEMBURUK DENGAN KETINGGIAN GELOMBANG 1-1,5 M DENGAN KECEPATAN ANGIN 10-15 KNOTS, HALU KAPAL 020° CEPAT 12 KNOTS.</a:t>
          </a:r>
          <a:endParaRPr lang="en-US" sz="1100" b="1" kern="1200" dirty="0"/>
        </a:p>
        <a:p>
          <a:pPr marL="57150" lvl="1" indent="-57150" algn="l" defTabSz="488950">
            <a:lnSpc>
              <a:spcPct val="90000"/>
            </a:lnSpc>
            <a:spcBef>
              <a:spcPct val="0"/>
            </a:spcBef>
            <a:spcAft>
              <a:spcPct val="20000"/>
            </a:spcAft>
            <a:buChar char="•"/>
          </a:pPr>
          <a:r>
            <a:rPr lang="id-ID" sz="1100" b="1" kern="1200" dirty="0"/>
            <a:t>SETELAH BERKOORDINASI DENGAN ASOPS PANGARMATIM, AKHIRNYA KAPAL PUTAR HALUAN MENUJU KOTA BARU, KARENA CUACA BURUK SEHINGGA TIDAK MAMPU MELAKSANAKAN PENGEJARAN.</a:t>
          </a:r>
          <a:endParaRPr lang="en-US" sz="1100" b="1" kern="1200" dirty="0"/>
        </a:p>
        <a:p>
          <a:pPr marL="57150" lvl="1" indent="-57150" algn="l" defTabSz="488950">
            <a:lnSpc>
              <a:spcPct val="90000"/>
            </a:lnSpc>
            <a:spcBef>
              <a:spcPct val="0"/>
            </a:spcBef>
            <a:spcAft>
              <a:spcPct val="20000"/>
            </a:spcAft>
            <a:buChar char="•"/>
          </a:pPr>
          <a:r>
            <a:rPr lang="id-ID" sz="1100" b="1" kern="1200" dirty="0"/>
            <a:t>HALU MENUJU KOTA BARU 210° DAN CEPAT 12,5 KNOTS. PUKUL 08.30 WIB, DI TENGAH PERJALANAN KRI TWS-870 MENGALAMI </a:t>
          </a:r>
          <a:r>
            <a:rPr lang="id-ID" sz="1100" b="1" i="1" kern="1200" dirty="0"/>
            <a:t>BLACK OUT </a:t>
          </a:r>
          <a:r>
            <a:rPr lang="id-ID" sz="1100" b="1" kern="1200" dirty="0"/>
            <a:t>KARENA ADANYA SEMBURAN AIR LAUT MENGENAI DG I. DIDUGA ADA KEBOCORAN BERASAL DARI BAGIAN BAWAH AIR ANTARA RUANG MESIN DAN RUANG SEKOCI AKIBAT HANTAMAN GELOMBANG LAUT.</a:t>
          </a:r>
          <a:endParaRPr lang="en-US" sz="1100" b="1" kern="1200" dirty="0"/>
        </a:p>
        <a:p>
          <a:pPr marL="57150" lvl="1" indent="-57150" algn="l" defTabSz="488950">
            <a:lnSpc>
              <a:spcPct val="90000"/>
            </a:lnSpc>
            <a:spcBef>
              <a:spcPct val="0"/>
            </a:spcBef>
            <a:spcAft>
              <a:spcPct val="20000"/>
            </a:spcAft>
            <a:buChar char="•"/>
          </a:pPr>
          <a:r>
            <a:rPr lang="id-ID" sz="1100" b="1" kern="1200" dirty="0"/>
            <a:t>DG I </a:t>
          </a:r>
          <a:r>
            <a:rPr lang="id-ID" sz="1100" b="1" i="1" kern="1200" dirty="0"/>
            <a:t>OFF </a:t>
          </a:r>
          <a:r>
            <a:rPr lang="id-ID" sz="1100" b="1" kern="1200" dirty="0"/>
            <a:t>DAN DG II </a:t>
          </a:r>
          <a:r>
            <a:rPr lang="id-ID" sz="1100" b="1" i="1" kern="1200" dirty="0"/>
            <a:t>START</a:t>
          </a:r>
          <a:r>
            <a:rPr lang="id-ID" sz="1100" b="1" kern="1200" dirty="0"/>
            <a:t>. KEMUDIAN DILAKSANAKAN PERAN KEBOCORAN, PENUTUPAN KATUP </a:t>
          </a:r>
          <a:r>
            <a:rPr lang="id-ID" sz="1100" b="1" i="1" kern="1200" dirty="0"/>
            <a:t>KINGSTONE </a:t>
          </a:r>
          <a:r>
            <a:rPr lang="id-ID" sz="1100" b="1" kern="1200" dirty="0"/>
            <a:t>DAN PEK MENGGUNAKAN 2 POMPA BABI, 1 POMPA ALKON SERTA MANUAL MENGGUNAKAN EMBER.</a:t>
          </a:r>
          <a:endParaRPr lang="en-US" sz="1100" b="1" kern="1200" dirty="0"/>
        </a:p>
        <a:p>
          <a:pPr marL="57150" lvl="1" indent="-57150" algn="l" defTabSz="488950">
            <a:lnSpc>
              <a:spcPct val="90000"/>
            </a:lnSpc>
            <a:spcBef>
              <a:spcPct val="0"/>
            </a:spcBef>
            <a:spcAft>
              <a:spcPct val="20000"/>
            </a:spcAft>
            <a:buChar char="•"/>
          </a:pPr>
          <a:r>
            <a:rPr lang="id-ID" sz="1100" b="1" kern="1200" dirty="0"/>
            <a:t>AIR SEMAKIN TINGGI DAN MENGENAI DG II, SEHINGGA KAPAL MENGALAMI </a:t>
          </a:r>
          <a:r>
            <a:rPr lang="id-ID" sz="1100" b="1" i="1" kern="1200" dirty="0"/>
            <a:t>BLACK OUT</a:t>
          </a:r>
          <a:r>
            <a:rPr lang="id-ID" sz="1100" b="1" kern="1200" dirty="0"/>
            <a:t>. PENANGGULANGAN HANYA BISA DILAKSANAKAN MENGGUNAKAN POMPA ALKON DAN EMBER. KEMUDIAN KOMANDAN MEMERINTAHKAN LEGO JANGKAR MENGGUNAKAN JANGKAR MANUAL TERIKAT TALI TROSS DI LAMBUNG KIRI.</a:t>
          </a:r>
          <a:endParaRPr lang="en-US" sz="1100" b="1" kern="1200" dirty="0"/>
        </a:p>
        <a:p>
          <a:pPr marL="57150" lvl="1" indent="-57150" algn="l" defTabSz="488950">
            <a:lnSpc>
              <a:spcPct val="90000"/>
            </a:lnSpc>
            <a:spcBef>
              <a:spcPct val="0"/>
            </a:spcBef>
            <a:spcAft>
              <a:spcPct val="20000"/>
            </a:spcAft>
            <a:buChar char="•"/>
          </a:pPr>
          <a:r>
            <a:rPr lang="id-ID" sz="1100" b="1" kern="1200" dirty="0"/>
            <a:t>AIR TERUS MENINGKAT SAMPAI ½ BADAN KAPAL TERENDAM DAN MIRING KANAN SAMPAI 45°. KOMANDAN MEMERINTAHKAN KOMUNIKASI DENGAN HT CH 16, PISTOL SUAR DAN BENDERA </a:t>
          </a:r>
          <a:r>
            <a:rPr lang="id-ID" sz="1100" b="1" i="1" kern="1200" dirty="0"/>
            <a:t>SEMAPHORE </a:t>
          </a:r>
          <a:r>
            <a:rPr lang="id-ID" sz="1100" b="1" kern="1200" dirty="0"/>
            <a:t>DENGAN KAPAL-KAPAL YANG MELINTAS DI POSISI KRI TWS-870. KARENA JARAKNYA CUKUP JAUH SEHINGGA TIDAK DIMONITOR.</a:t>
          </a:r>
          <a:endParaRPr lang="en-US" sz="1100" b="1" kern="1200" dirty="0"/>
        </a:p>
        <a:p>
          <a:pPr marL="57150" lvl="1" indent="-57150" algn="l" defTabSz="488950">
            <a:lnSpc>
              <a:spcPct val="90000"/>
            </a:lnSpc>
            <a:spcBef>
              <a:spcPct val="0"/>
            </a:spcBef>
            <a:spcAft>
              <a:spcPct val="20000"/>
            </a:spcAft>
            <a:buChar char="•"/>
          </a:pPr>
          <a:r>
            <a:rPr lang="id-ID" sz="1100" b="1" kern="1200" dirty="0"/>
            <a:t>KETINGGIAN AIR SEMAKIN MENINGKAT KAPAL SEMAKIN MIRING KE KANAN SEHINGGA POMPA ALKON MATI.</a:t>
          </a:r>
          <a:endParaRPr lang="en-US" sz="1100" b="1" kern="1200" dirty="0"/>
        </a:p>
        <a:p>
          <a:pPr marL="57150" lvl="1" indent="-57150" algn="l" defTabSz="488950">
            <a:lnSpc>
              <a:spcPct val="90000"/>
            </a:lnSpc>
            <a:spcBef>
              <a:spcPct val="0"/>
            </a:spcBef>
            <a:spcAft>
              <a:spcPct val="20000"/>
            </a:spcAft>
            <a:buChar char="•"/>
          </a:pPr>
          <a:r>
            <a:rPr lang="id-ID" sz="1100" b="1" kern="1200" dirty="0"/>
            <a:t>KOMANDAN MEMERINTAHKAN PERAN PENINGGALAN. SELURUH PERSONEL BERKUMPUL DI HALUAN DENGAN MEMAKAI </a:t>
          </a:r>
          <a:r>
            <a:rPr lang="id-ID" sz="1100" b="1" i="1" kern="1200" dirty="0"/>
            <a:t>SWIMVEST. LIFECRAFT </a:t>
          </a:r>
          <a:r>
            <a:rPr lang="id-ID" sz="1100" b="1" kern="1200" dirty="0"/>
            <a:t>DILUNCURKAN AKAN TETAPI TIDAK MENGEMBANG.</a:t>
          </a:r>
          <a:endParaRPr lang="en-US" sz="1100" b="1" kern="1200" dirty="0"/>
        </a:p>
        <a:p>
          <a:pPr marL="57150" lvl="1" indent="-57150" algn="l" defTabSz="488950">
            <a:lnSpc>
              <a:spcPct val="90000"/>
            </a:lnSpc>
            <a:spcBef>
              <a:spcPct val="0"/>
            </a:spcBef>
            <a:spcAft>
              <a:spcPct val="20000"/>
            </a:spcAft>
            <a:buChar char="•"/>
          </a:pPr>
          <a:r>
            <a:rPr lang="id-ID" sz="1100" b="1" kern="1200" dirty="0"/>
            <a:t>PADA TANGGAL 14 MARET 2010 JAM 10.45 WIB PADA POSISI 01 59 03 LS-116 56 03 BT KRI TWS-870 TENGGELAM AKIBAT TERJADI KEBOCORAN PADA GARIS BAWAH AIR (DIRUANG MESIN) DI PERAIRAN DEKAT KOTA BARU (± 80 NM DARI KOTA BARU).</a:t>
          </a:r>
          <a:endParaRPr lang="en-US" sz="1100" b="1" kern="1200" dirty="0"/>
        </a:p>
        <a:p>
          <a:pPr marL="57150" lvl="1" indent="-57150" algn="l" defTabSz="488950">
            <a:lnSpc>
              <a:spcPct val="90000"/>
            </a:lnSpc>
            <a:spcBef>
              <a:spcPct val="0"/>
            </a:spcBef>
            <a:spcAft>
              <a:spcPct val="20000"/>
            </a:spcAft>
            <a:buChar char="•"/>
          </a:pPr>
          <a:r>
            <a:rPr lang="id-ID" sz="1100" b="1" kern="1200" dirty="0"/>
            <a:t>PUKUL 11.10 WIB SELURUH ABK KRI TWS-870 DITOLONG OLEH KAPAL IKAN NELAYAN GT. 5 DAN DIEVAKUASI MENUJU MT. ONTARI.</a:t>
          </a:r>
          <a:endParaRPr lang="en-US" sz="1100" b="1" kern="1200" dirty="0"/>
        </a:p>
        <a:p>
          <a:pPr marL="57150" lvl="1" indent="-57150" algn="l" defTabSz="488950">
            <a:lnSpc>
              <a:spcPct val="90000"/>
            </a:lnSpc>
            <a:spcBef>
              <a:spcPct val="0"/>
            </a:spcBef>
            <a:spcAft>
              <a:spcPct val="20000"/>
            </a:spcAft>
            <a:buChar char="•"/>
          </a:pPr>
          <a:r>
            <a:rPr lang="id-ID" sz="1100" b="1" kern="1200" dirty="0"/>
            <a:t>PUKUL 18.00 WIB SELURUH ABK DIEVAKUASI OLEH </a:t>
          </a:r>
          <a:r>
            <a:rPr lang="id-ID" sz="1100" b="1" i="1" kern="1200" dirty="0"/>
            <a:t>SPEED BOAT </a:t>
          </a:r>
          <a:r>
            <a:rPr lang="id-ID" sz="1100" b="1" kern="1200" dirty="0"/>
            <a:t>LANAL KOTA BARU DI TG. PEMANCINGAN. PUKUL 19.30 WIB SELURUH ABK TIBA DI LANAL KOTA BARU.</a:t>
          </a:r>
          <a:endParaRPr lang="en-US" sz="1000" b="1" kern="1200" dirty="0"/>
        </a:p>
      </dsp:txBody>
      <dsp:txXfrm>
        <a:off x="0" y="1580704"/>
        <a:ext cx="10018712" cy="44450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E3223-2380-4AC5-8F00-FC7ECBB2BF10}">
      <dsp:nvSpPr>
        <dsp:cNvPr id="0" name=""/>
        <dsp:cNvSpPr/>
      </dsp:nvSpPr>
      <dsp:spPr>
        <a:xfrm>
          <a:off x="0" y="307242"/>
          <a:ext cx="9976169" cy="592498"/>
        </a:xfrm>
        <a:prstGeom prst="roundRect">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id-ID" sz="3200" kern="1200" dirty="0"/>
            <a:t>ANALISA :</a:t>
          </a:r>
          <a:endParaRPr lang="en-US" sz="3200" kern="1200" dirty="0"/>
        </a:p>
      </dsp:txBody>
      <dsp:txXfrm>
        <a:off x="28923" y="336165"/>
        <a:ext cx="9918323" cy="534652"/>
      </dsp:txXfrm>
    </dsp:sp>
    <dsp:sp modelId="{DD6CB854-8E27-438E-A112-54D84B3A1240}">
      <dsp:nvSpPr>
        <dsp:cNvPr id="0" name=""/>
        <dsp:cNvSpPr/>
      </dsp:nvSpPr>
      <dsp:spPr>
        <a:xfrm>
          <a:off x="0" y="899740"/>
          <a:ext cx="9976169" cy="2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743" tIns="20320" rIns="113792" bIns="20320" numCol="1" spcCol="1270" anchor="t" anchorCtr="0">
          <a:noAutofit/>
        </a:bodyPr>
        <a:lstStyle/>
        <a:p>
          <a:pPr marL="177800" lvl="1" indent="-120650" algn="l" defTabSz="711200">
            <a:lnSpc>
              <a:spcPct val="90000"/>
            </a:lnSpc>
            <a:spcBef>
              <a:spcPct val="0"/>
            </a:spcBef>
            <a:spcAft>
              <a:spcPct val="20000"/>
            </a:spcAft>
            <a:buChar char="•"/>
          </a:pPr>
          <a:r>
            <a:rPr lang="id-ID" sz="1600" b="1" kern="1200" dirty="0"/>
            <a:t>BADAN KAPAL KRI TWS-870 TERBUAT DARI FIBER SEHINGGA SAAT RENTAN RETAK/PECAH TERKENA OMBAK, TERUTAMA PADA SAAT CUACA BURUK (</a:t>
          </a:r>
          <a:r>
            <a:rPr lang="id-ID" sz="1600" b="1" i="1" kern="1200" dirty="0"/>
            <a:t>MATERIAL FATIGUE</a:t>
          </a:r>
          <a:r>
            <a:rPr lang="id-ID" sz="1600" b="1" kern="1200" dirty="0"/>
            <a:t>/KELELAHAN MATERIAL/GETAS/ RAPUH).</a:t>
          </a:r>
          <a:endParaRPr lang="en-US" sz="1600" b="1" kern="1200" dirty="0"/>
        </a:p>
        <a:p>
          <a:pPr marL="177800" lvl="1" indent="-120650" algn="l" defTabSz="711200">
            <a:lnSpc>
              <a:spcPct val="90000"/>
            </a:lnSpc>
            <a:spcBef>
              <a:spcPct val="0"/>
            </a:spcBef>
            <a:spcAft>
              <a:spcPct val="20000"/>
            </a:spcAft>
            <a:buChar char="•"/>
          </a:pPr>
          <a:r>
            <a:rPr lang="id-ID" sz="1600" b="1" kern="1200" dirty="0"/>
            <a:t>SELAIN TERKENA OMBAK PADA SAAT CUACA BURUK, DAPAT JUGA BADAN KAPAL BAWAH AIR KRI TWS-870 TERKENA BENTURAN BENDA (KAYU) YANG MENGAPUNG DI BAWAH PERMUKAAN AIR.</a:t>
          </a:r>
          <a:endParaRPr lang="en-US" sz="1600" b="1" kern="1200" dirty="0"/>
        </a:p>
        <a:p>
          <a:pPr marL="57150" lvl="1" indent="0" algn="l" defTabSz="711200">
            <a:lnSpc>
              <a:spcPct val="90000"/>
            </a:lnSpc>
            <a:spcBef>
              <a:spcPct val="0"/>
            </a:spcBef>
            <a:spcAft>
              <a:spcPct val="20000"/>
            </a:spcAft>
            <a:buChar char="•"/>
          </a:pPr>
          <a:r>
            <a:rPr lang="id-ID" sz="1600" b="1" kern="1200" dirty="0"/>
            <a:t>PELAJARAN YANG BISA DIPETIK (</a:t>
          </a:r>
          <a:r>
            <a:rPr lang="id-ID" sz="1600" b="1" i="1" kern="1200" dirty="0"/>
            <a:t>LESSONS LEARNT</a:t>
          </a:r>
          <a:r>
            <a:rPr lang="id-ID" sz="1600" b="1" kern="1200" dirty="0"/>
            <a:t>): </a:t>
          </a:r>
          <a:endParaRPr lang="en-US" sz="1600" b="1" kern="1200" dirty="0"/>
        </a:p>
        <a:p>
          <a:pPr marL="449263" lvl="2" indent="-88900" algn="l" defTabSz="711200">
            <a:lnSpc>
              <a:spcPct val="90000"/>
            </a:lnSpc>
            <a:spcBef>
              <a:spcPct val="0"/>
            </a:spcBef>
            <a:spcAft>
              <a:spcPct val="20000"/>
            </a:spcAft>
            <a:buChar char="•"/>
          </a:pPr>
          <a:r>
            <a:rPr lang="id-ID" sz="1600" b="1" kern="1200" dirty="0"/>
            <a:t>KOMANDAN KRI HARUS WASPADA TERHADAP KONDISI PERAIRAN, TERUTAMA PADA SAAT CUACA BURUK YANG SANGAT BERPENGARUH TERHADAP KONDISI BADAN KAPAL.</a:t>
          </a:r>
          <a:endParaRPr lang="en-US" sz="1600" b="1" kern="1200" dirty="0"/>
        </a:p>
        <a:p>
          <a:pPr marL="449263" lvl="2" indent="-88900" algn="l" defTabSz="711200">
            <a:lnSpc>
              <a:spcPct val="90000"/>
            </a:lnSpc>
            <a:spcBef>
              <a:spcPct val="0"/>
            </a:spcBef>
            <a:spcAft>
              <a:spcPct val="20000"/>
            </a:spcAft>
            <a:buChar char="•"/>
          </a:pPr>
          <a:r>
            <a:rPr lang="id-ID" sz="1600" b="1" kern="1200" dirty="0"/>
            <a:t>DILAKSANAKAN INSPEKSI BERKALA TERHADAP ALAT-ALAT PENOLONG DI KAPAL (</a:t>
          </a:r>
          <a:r>
            <a:rPr lang="id-ID" sz="1600" b="1" i="1" kern="1200" dirty="0"/>
            <a:t>SWIMVEST, LIFECRAFT </a:t>
          </a:r>
          <a:r>
            <a:rPr lang="id-ID" sz="1600" b="1" kern="1200" dirty="0"/>
            <a:t>DAN LAIN-LAIN).</a:t>
          </a:r>
          <a:endParaRPr lang="en-US" sz="1600" b="1" kern="1200" dirty="0"/>
        </a:p>
      </dsp:txBody>
      <dsp:txXfrm>
        <a:off x="0" y="899740"/>
        <a:ext cx="9976169" cy="25171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9FF1F-9BF4-4013-A843-EB2736B3C546}">
      <dsp:nvSpPr>
        <dsp:cNvPr id="0" name=""/>
        <dsp:cNvSpPr/>
      </dsp:nvSpPr>
      <dsp:spPr>
        <a:xfrm>
          <a:off x="0" y="36331"/>
          <a:ext cx="8823470" cy="43173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KEJADIAN: </a:t>
          </a:r>
          <a:r>
            <a:rPr lang="id-ID" sz="1800" b="1" kern="1200" dirty="0">
              <a:solidFill>
                <a:schemeClr val="tx1"/>
              </a:solidFill>
            </a:rPr>
            <a:t>MENABRAK KERANGKA KAPAL YANG KARAM.</a:t>
          </a:r>
          <a:endParaRPr lang="en-US" sz="1800" b="1" kern="1200" dirty="0">
            <a:solidFill>
              <a:schemeClr val="tx1"/>
            </a:solidFill>
          </a:endParaRPr>
        </a:p>
      </dsp:txBody>
      <dsp:txXfrm>
        <a:off x="21075" y="57406"/>
        <a:ext cx="8781320" cy="389580"/>
      </dsp:txXfrm>
    </dsp:sp>
    <dsp:sp modelId="{CC2B253E-A326-4CD3-B364-1FD81E420BD9}">
      <dsp:nvSpPr>
        <dsp:cNvPr id="0" name=""/>
        <dsp:cNvSpPr/>
      </dsp:nvSpPr>
      <dsp:spPr>
        <a:xfrm>
          <a:off x="0" y="519901"/>
          <a:ext cx="8823470" cy="431730"/>
        </a:xfrm>
        <a:prstGeom prst="roundRect">
          <a:avLst/>
        </a:prstGeom>
        <a:solidFill>
          <a:schemeClr val="accent3">
            <a:hueOff val="-434258"/>
            <a:satOff val="-2119"/>
            <a:lumOff val="-7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WAKTU KEJADIAN: </a:t>
          </a:r>
          <a:r>
            <a:rPr lang="id-ID" sz="1800" b="1" kern="1200" dirty="0">
              <a:solidFill>
                <a:schemeClr val="tx1"/>
              </a:solidFill>
            </a:rPr>
            <a:t>TAHUN 2015.</a:t>
          </a:r>
          <a:endParaRPr lang="en-US" sz="1800" b="1" kern="1200" dirty="0">
            <a:solidFill>
              <a:schemeClr val="tx1"/>
            </a:solidFill>
          </a:endParaRPr>
        </a:p>
      </dsp:txBody>
      <dsp:txXfrm>
        <a:off x="21075" y="540976"/>
        <a:ext cx="8781320" cy="389580"/>
      </dsp:txXfrm>
    </dsp:sp>
    <dsp:sp modelId="{658421AD-7D64-4C60-82D6-AA786D60CDC7}">
      <dsp:nvSpPr>
        <dsp:cNvPr id="0" name=""/>
        <dsp:cNvSpPr/>
      </dsp:nvSpPr>
      <dsp:spPr>
        <a:xfrm>
          <a:off x="0" y="1003471"/>
          <a:ext cx="8823470" cy="431730"/>
        </a:xfrm>
        <a:prstGeom prst="roundRect">
          <a:avLst/>
        </a:prstGeom>
        <a:solidFill>
          <a:schemeClr val="accent3">
            <a:hueOff val="-868515"/>
            <a:satOff val="-4237"/>
            <a:lumOff val="-1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LOKASI: </a:t>
          </a:r>
          <a:r>
            <a:rPr lang="id-ID" sz="1800" b="1" kern="1200" dirty="0">
              <a:solidFill>
                <a:srgbClr val="FF0000"/>
              </a:solidFill>
            </a:rPr>
            <a:t>PERAIRAN APBS.</a:t>
          </a:r>
          <a:endParaRPr lang="en-US" sz="1800" b="1" kern="1200" dirty="0">
            <a:solidFill>
              <a:srgbClr val="FF0000"/>
            </a:solidFill>
          </a:endParaRPr>
        </a:p>
      </dsp:txBody>
      <dsp:txXfrm>
        <a:off x="21075" y="1024546"/>
        <a:ext cx="8781320" cy="389580"/>
      </dsp:txXfrm>
    </dsp:sp>
    <dsp:sp modelId="{A5DFC5B9-7356-4300-B8E9-AA8E849324D4}">
      <dsp:nvSpPr>
        <dsp:cNvPr id="0" name=""/>
        <dsp:cNvSpPr/>
      </dsp:nvSpPr>
      <dsp:spPr>
        <a:xfrm>
          <a:off x="0" y="1487041"/>
          <a:ext cx="8823470" cy="431730"/>
        </a:xfrm>
        <a:prstGeom prst="roundRect">
          <a:avLst/>
        </a:prstGeom>
        <a:solidFill>
          <a:schemeClr val="accent3">
            <a:hueOff val="-1302773"/>
            <a:satOff val="-6356"/>
            <a:lumOff val="-220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a:t>KRONOLOGI:</a:t>
          </a:r>
          <a:endParaRPr lang="en-US" sz="1800" b="1" kern="1200"/>
        </a:p>
      </dsp:txBody>
      <dsp:txXfrm>
        <a:off x="21075" y="1508116"/>
        <a:ext cx="8781320" cy="389580"/>
      </dsp:txXfrm>
    </dsp:sp>
    <dsp:sp modelId="{16BA65C7-9B46-439D-9388-9A8FA6DF9AE1}">
      <dsp:nvSpPr>
        <dsp:cNvPr id="0" name=""/>
        <dsp:cNvSpPr/>
      </dsp:nvSpPr>
      <dsp:spPr>
        <a:xfrm>
          <a:off x="0" y="1918771"/>
          <a:ext cx="882347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4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id-ID" sz="1400" b="1" kern="1200"/>
            <a:t>KRI FKO-368 BERLAYAR DI ALUR APBS DALAM RANGKA SAR PESAWAT </a:t>
          </a:r>
          <a:r>
            <a:rPr lang="id-ID" sz="1400" b="1" i="1" kern="1200"/>
            <a:t>AIR ASIA</a:t>
          </a:r>
          <a:r>
            <a:rPr lang="id-ID" sz="1400" b="1" kern="1200"/>
            <a:t>.</a:t>
          </a:r>
          <a:endParaRPr lang="en-US" sz="1400" b="1" kern="1200"/>
        </a:p>
        <a:p>
          <a:pPr marL="114300" lvl="1" indent="-114300" algn="l" defTabSz="622300">
            <a:lnSpc>
              <a:spcPct val="90000"/>
            </a:lnSpc>
            <a:spcBef>
              <a:spcPct val="0"/>
            </a:spcBef>
            <a:spcAft>
              <a:spcPct val="20000"/>
            </a:spcAft>
            <a:buChar char="•"/>
          </a:pPr>
          <a:r>
            <a:rPr lang="id-ID" sz="1400" b="1" kern="1200"/>
            <a:t>KRI FKO-368 MENGALAMI BENTURAN DUA KALI DALAM WAKTU SELANG 5 DETIK PADA POSISI 07 08 18 S-112 40 35 T DENGAN KEDALAMAN </a:t>
          </a:r>
          <a:r>
            <a:rPr lang="id-ID" sz="1400" b="1" i="1" kern="1200"/>
            <a:t>ECOSOUNDER </a:t>
          </a:r>
          <a:r>
            <a:rPr lang="id-ID" sz="1400" b="1" kern="1200"/>
            <a:t>9,9 M DARI LUNAS KAPAL KRI FKO-368 (13,5 M) DAN KEDALAMAN PETA 14,9M.</a:t>
          </a:r>
          <a:endParaRPr lang="en-US" sz="1400" b="1" kern="1200"/>
        </a:p>
        <a:p>
          <a:pPr marL="114300" lvl="1" indent="-114300" algn="l" defTabSz="622300">
            <a:lnSpc>
              <a:spcPct val="90000"/>
            </a:lnSpc>
            <a:spcBef>
              <a:spcPct val="0"/>
            </a:spcBef>
            <a:spcAft>
              <a:spcPct val="20000"/>
            </a:spcAft>
            <a:buChar char="•"/>
          </a:pPr>
          <a:r>
            <a:rPr lang="id-ID" sz="1400" b="1" kern="1200"/>
            <a:t>KRI FKO-368 MENGALAMI KEBOCORAN PADA RUANG SONAR.</a:t>
          </a:r>
          <a:endParaRPr lang="en-US" sz="1400" b="1" kern="1200"/>
        </a:p>
      </dsp:txBody>
      <dsp:txXfrm>
        <a:off x="0" y="1918771"/>
        <a:ext cx="8823470" cy="1117800"/>
      </dsp:txXfrm>
    </dsp:sp>
    <dsp:sp modelId="{59ABA93A-40D6-49D3-81F9-38C2ED017CA9}">
      <dsp:nvSpPr>
        <dsp:cNvPr id="0" name=""/>
        <dsp:cNvSpPr/>
      </dsp:nvSpPr>
      <dsp:spPr>
        <a:xfrm>
          <a:off x="0" y="3036571"/>
          <a:ext cx="8823470" cy="431730"/>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a:t>ANALISA:</a:t>
          </a:r>
          <a:endParaRPr lang="en-US" sz="1800" b="1" kern="1200"/>
        </a:p>
      </dsp:txBody>
      <dsp:txXfrm>
        <a:off x="21075" y="3057646"/>
        <a:ext cx="8781320" cy="389580"/>
      </dsp:txXfrm>
    </dsp:sp>
    <dsp:sp modelId="{78C75619-8859-4A4C-AD80-9A5E0CD3373B}">
      <dsp:nvSpPr>
        <dsp:cNvPr id="0" name=""/>
        <dsp:cNvSpPr/>
      </dsp:nvSpPr>
      <dsp:spPr>
        <a:xfrm>
          <a:off x="0" y="3468302"/>
          <a:ext cx="8823470" cy="231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45" tIns="22860" rIns="128016" bIns="22860" numCol="1" spcCol="1270" anchor="t" anchorCtr="0">
          <a:noAutofit/>
        </a:bodyPr>
        <a:lstStyle/>
        <a:p>
          <a:pPr marL="114300" lvl="1" indent="0" algn="l" defTabSz="622300">
            <a:lnSpc>
              <a:spcPct val="90000"/>
            </a:lnSpc>
            <a:spcBef>
              <a:spcPct val="0"/>
            </a:spcBef>
            <a:spcAft>
              <a:spcPct val="20000"/>
            </a:spcAft>
            <a:buChar char="•"/>
          </a:pPr>
          <a:r>
            <a:rPr lang="id-ID" sz="1400" b="1" kern="1200"/>
            <a:t>TIDAK MELAKSANAKAN </a:t>
          </a:r>
          <a:r>
            <a:rPr lang="id-ID" sz="1400" b="1" i="1" kern="1200"/>
            <a:t>UPDATE </a:t>
          </a:r>
          <a:r>
            <a:rPr lang="id-ID" sz="1400" b="1" kern="1200"/>
            <a:t>KOREKSI KN/BPI TERBARU.</a:t>
          </a:r>
          <a:endParaRPr lang="en-US" sz="1400" b="1" kern="1200"/>
        </a:p>
        <a:p>
          <a:pPr marL="114300" lvl="1" indent="0" algn="l" defTabSz="622300">
            <a:lnSpc>
              <a:spcPct val="90000"/>
            </a:lnSpc>
            <a:spcBef>
              <a:spcPct val="0"/>
            </a:spcBef>
            <a:spcAft>
              <a:spcPct val="20000"/>
            </a:spcAft>
            <a:buChar char="•"/>
          </a:pPr>
          <a:r>
            <a:rPr lang="id-ID" sz="1400" b="1" kern="1200"/>
            <a:t>TIDAK BERLAYAR SESUAI </a:t>
          </a:r>
          <a:r>
            <a:rPr lang="id-ID" sz="1400" b="1" i="1" kern="1200"/>
            <a:t>TRACK </a:t>
          </a:r>
          <a:r>
            <a:rPr lang="id-ID" sz="1400" b="1" kern="1200"/>
            <a:t>YANG AMAN.</a:t>
          </a:r>
          <a:endParaRPr lang="en-US" sz="1400" b="1" kern="1200"/>
        </a:p>
        <a:p>
          <a:pPr marL="114300" lvl="1" indent="0" algn="l" defTabSz="622300">
            <a:lnSpc>
              <a:spcPct val="90000"/>
            </a:lnSpc>
            <a:spcBef>
              <a:spcPct val="0"/>
            </a:spcBef>
            <a:spcAft>
              <a:spcPct val="20000"/>
            </a:spcAft>
            <a:buChar char="•"/>
          </a:pPr>
          <a:r>
            <a:rPr lang="id-ID" sz="1400" b="1" kern="1200" dirty="0"/>
            <a:t>TIDAK BERKOORDINASI DENGAN PELABUHAN SETEMPAT.</a:t>
          </a:r>
          <a:endParaRPr lang="en-US" sz="1400" b="1" kern="1200" dirty="0"/>
        </a:p>
        <a:p>
          <a:pPr marL="114300" lvl="1" indent="0" algn="l" defTabSz="622300">
            <a:lnSpc>
              <a:spcPct val="90000"/>
            </a:lnSpc>
            <a:spcBef>
              <a:spcPct val="0"/>
            </a:spcBef>
            <a:spcAft>
              <a:spcPct val="20000"/>
            </a:spcAft>
            <a:buChar char="•"/>
          </a:pPr>
          <a:r>
            <a:rPr lang="id-ID" sz="1400" b="1" kern="1200" dirty="0">
              <a:solidFill>
                <a:srgbClr val="FF0000"/>
              </a:solidFill>
            </a:rPr>
            <a:t>PELAJARAN YANG BISA DIPETIK (</a:t>
          </a:r>
          <a:r>
            <a:rPr lang="id-ID" sz="1400" b="1" i="1" kern="1200" dirty="0">
              <a:solidFill>
                <a:srgbClr val="FF0000"/>
              </a:solidFill>
            </a:rPr>
            <a:t>LESSONS LEARNT</a:t>
          </a:r>
          <a:r>
            <a:rPr lang="id-ID" sz="1400" b="1" kern="1200" dirty="0">
              <a:solidFill>
                <a:srgbClr val="FF0000"/>
              </a:solidFill>
            </a:rPr>
            <a:t>):</a:t>
          </a:r>
          <a:endParaRPr lang="en-US" sz="1400" b="1" kern="1200" dirty="0">
            <a:solidFill>
              <a:srgbClr val="FF0000"/>
            </a:solidFill>
          </a:endParaRPr>
        </a:p>
        <a:p>
          <a:pPr marL="449263" lvl="2" indent="-88900" algn="l" defTabSz="622300">
            <a:lnSpc>
              <a:spcPct val="90000"/>
            </a:lnSpc>
            <a:spcBef>
              <a:spcPct val="0"/>
            </a:spcBef>
            <a:spcAft>
              <a:spcPct val="20000"/>
            </a:spcAft>
            <a:buChar char="•"/>
          </a:pPr>
          <a:r>
            <a:rPr lang="id-ID" sz="1400" b="1" kern="1200" dirty="0"/>
            <a:t>LAKSANAKAN </a:t>
          </a:r>
          <a:r>
            <a:rPr lang="id-ID" sz="1400" b="1" i="1" kern="1200" dirty="0"/>
            <a:t>BRIEFING </a:t>
          </a:r>
          <a:r>
            <a:rPr lang="id-ID" sz="1400" b="1" kern="1200" dirty="0"/>
            <a:t>ANJUNGAN SEBELUM KAPAL BERLAYAR/MEMASUKI ALUR.</a:t>
          </a:r>
          <a:endParaRPr lang="en-US" sz="1400" b="1" kern="1200" dirty="0"/>
        </a:p>
        <a:p>
          <a:pPr marL="449263" lvl="2" indent="-88900" algn="l" defTabSz="622300">
            <a:lnSpc>
              <a:spcPct val="90000"/>
            </a:lnSpc>
            <a:spcBef>
              <a:spcPct val="0"/>
            </a:spcBef>
            <a:spcAft>
              <a:spcPct val="20000"/>
            </a:spcAft>
            <a:buChar char="•"/>
          </a:pPr>
          <a:r>
            <a:rPr lang="id-ID" sz="1400" b="1" kern="1200" dirty="0"/>
            <a:t>LAKSANAKAN </a:t>
          </a:r>
          <a:r>
            <a:rPr lang="id-ID" sz="1400" b="1" i="1" kern="1200" dirty="0"/>
            <a:t>UPDATE </a:t>
          </a:r>
          <a:r>
            <a:rPr lang="id-ID" sz="1400" b="1" kern="1200" dirty="0"/>
            <a:t>KN/BPI TERBARU.</a:t>
          </a:r>
          <a:endParaRPr lang="en-US" sz="1400" b="1" kern="1200" dirty="0"/>
        </a:p>
        <a:p>
          <a:pPr marL="449263" lvl="2" indent="-88900" algn="l" defTabSz="622300">
            <a:lnSpc>
              <a:spcPct val="90000"/>
            </a:lnSpc>
            <a:spcBef>
              <a:spcPct val="0"/>
            </a:spcBef>
            <a:spcAft>
              <a:spcPct val="20000"/>
            </a:spcAft>
            <a:buChar char="•"/>
          </a:pPr>
          <a:r>
            <a:rPr lang="id-ID" sz="1400" b="1" kern="1200" dirty="0"/>
            <a:t>LAKSANAKAN LAYAR SESUAI DENGAN </a:t>
          </a:r>
          <a:r>
            <a:rPr lang="id-ID" sz="1400" b="1" i="1" kern="1200" dirty="0"/>
            <a:t>TRACK </a:t>
          </a:r>
          <a:r>
            <a:rPr lang="id-ID" sz="1400" b="1" kern="1200" dirty="0"/>
            <a:t>AMAN. PERWIRA JAGA SEHARUSNYA WASPADA TERHADAP KONDISI PERAIRAN DI ALUR KETIKA BERLAYAR.</a:t>
          </a:r>
          <a:endParaRPr lang="en-US" sz="1400" b="1" kern="1200" dirty="0"/>
        </a:p>
        <a:p>
          <a:pPr marL="449263" lvl="2" indent="-88900" algn="l" defTabSz="622300">
            <a:lnSpc>
              <a:spcPct val="90000"/>
            </a:lnSpc>
            <a:spcBef>
              <a:spcPct val="0"/>
            </a:spcBef>
            <a:spcAft>
              <a:spcPct val="20000"/>
            </a:spcAft>
            <a:buChar char="•"/>
          </a:pPr>
          <a:r>
            <a:rPr lang="id-ID" sz="1400" b="1" kern="1200" dirty="0"/>
            <a:t>LAKSANAKAN KOORDINASI DENGAN PELABUHAN SETEMPAT SEBELUM BERLAYAR UNTUK MENGETAHUI BAHAYA NAVIGASI (SEPERTI KERANGKA KAPAL YANG KARAM).</a:t>
          </a:r>
          <a:endParaRPr lang="en-US" sz="1400" b="1" kern="1200" dirty="0"/>
        </a:p>
      </dsp:txBody>
      <dsp:txXfrm>
        <a:off x="0" y="3468302"/>
        <a:ext cx="8823470" cy="23101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34CEB-7FAD-45CD-9B71-9DA30468FF72}">
      <dsp:nvSpPr>
        <dsp:cNvPr id="0" name=""/>
        <dsp:cNvSpPr/>
      </dsp:nvSpPr>
      <dsp:spPr>
        <a:xfrm>
          <a:off x="0" y="28300"/>
          <a:ext cx="9377653" cy="43056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latin typeface="Arial" panose="020B0604020202020204" pitchFamily="34" charset="0"/>
              <a:cs typeface="Arial" panose="020B0604020202020204" pitchFamily="34" charset="0"/>
            </a:rPr>
            <a:t>KEJADIAN: TENGGELAM.</a:t>
          </a:r>
          <a:endParaRPr lang="en-US" sz="1400" b="1" kern="1200" dirty="0">
            <a:latin typeface="Arial" panose="020B0604020202020204" pitchFamily="34" charset="0"/>
            <a:cs typeface="Arial" panose="020B0604020202020204" pitchFamily="34" charset="0"/>
          </a:endParaRPr>
        </a:p>
      </dsp:txBody>
      <dsp:txXfrm>
        <a:off x="21018" y="49318"/>
        <a:ext cx="9335617" cy="388524"/>
      </dsp:txXfrm>
    </dsp:sp>
    <dsp:sp modelId="{81D79057-A452-4F7E-8421-388419869424}">
      <dsp:nvSpPr>
        <dsp:cNvPr id="0" name=""/>
        <dsp:cNvSpPr/>
      </dsp:nvSpPr>
      <dsp:spPr>
        <a:xfrm>
          <a:off x="0" y="525100"/>
          <a:ext cx="9377653" cy="430560"/>
        </a:xfrm>
        <a:prstGeom prst="roundRect">
          <a:avLst/>
        </a:prstGeom>
        <a:solidFill>
          <a:schemeClr val="accent4">
            <a:hueOff val="4910119"/>
            <a:satOff val="-461"/>
            <a:lumOff val="5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latin typeface="Arial" panose="020B0604020202020204" pitchFamily="34" charset="0"/>
              <a:cs typeface="Arial" panose="020B0604020202020204" pitchFamily="34" charset="0"/>
            </a:rPr>
            <a:t>WAKTU KEJADIAN: TAHUN 2016.</a:t>
          </a:r>
          <a:endParaRPr lang="en-US" sz="1400" b="1" kern="1200" dirty="0">
            <a:latin typeface="Arial" panose="020B0604020202020204" pitchFamily="34" charset="0"/>
            <a:cs typeface="Arial" panose="020B0604020202020204" pitchFamily="34" charset="0"/>
          </a:endParaRPr>
        </a:p>
      </dsp:txBody>
      <dsp:txXfrm>
        <a:off x="21018" y="546118"/>
        <a:ext cx="9335617" cy="388524"/>
      </dsp:txXfrm>
    </dsp:sp>
    <dsp:sp modelId="{C5E745A6-8B05-4B32-AA42-906B374CD5B3}">
      <dsp:nvSpPr>
        <dsp:cNvPr id="0" name=""/>
        <dsp:cNvSpPr/>
      </dsp:nvSpPr>
      <dsp:spPr>
        <a:xfrm>
          <a:off x="0" y="1021900"/>
          <a:ext cx="9377653" cy="430560"/>
        </a:xfrm>
        <a:prstGeom prst="roundRect">
          <a:avLst/>
        </a:prstGeom>
        <a:solidFill>
          <a:schemeClr val="accent4">
            <a:hueOff val="9820237"/>
            <a:satOff val="-922"/>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latin typeface="Arial" panose="020B0604020202020204" pitchFamily="34" charset="0"/>
              <a:cs typeface="Arial" panose="020B0604020202020204" pitchFamily="34" charset="0"/>
            </a:rPr>
            <a:t>LOKASI: PERAIRAN ALUR BELAWAN.</a:t>
          </a:r>
          <a:endParaRPr lang="en-US" sz="1400" b="1" kern="1200" dirty="0">
            <a:latin typeface="Arial" panose="020B0604020202020204" pitchFamily="34" charset="0"/>
            <a:cs typeface="Arial" panose="020B0604020202020204" pitchFamily="34" charset="0"/>
          </a:endParaRPr>
        </a:p>
      </dsp:txBody>
      <dsp:txXfrm>
        <a:off x="21018" y="1042918"/>
        <a:ext cx="9335617" cy="388524"/>
      </dsp:txXfrm>
    </dsp:sp>
    <dsp:sp modelId="{70C18B16-6CA6-43AA-A580-55EF9CC98882}">
      <dsp:nvSpPr>
        <dsp:cNvPr id="0" name=""/>
        <dsp:cNvSpPr/>
      </dsp:nvSpPr>
      <dsp:spPr>
        <a:xfrm>
          <a:off x="0" y="1518700"/>
          <a:ext cx="9377653" cy="430560"/>
        </a:xfrm>
        <a:prstGeom prst="roundRect">
          <a:avLst/>
        </a:prstGeom>
        <a:solidFill>
          <a:schemeClr val="accent4">
            <a:hueOff val="14730356"/>
            <a:satOff val="-1384"/>
            <a:lumOff val="17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latin typeface="Arial" panose="020B0604020202020204" pitchFamily="34" charset="0"/>
              <a:cs typeface="Arial" panose="020B0604020202020204" pitchFamily="34" charset="0"/>
            </a:rPr>
            <a:t>KRONOLOGIS :</a:t>
          </a:r>
          <a:endParaRPr lang="en-US" sz="1400" b="1" kern="1200" dirty="0">
            <a:latin typeface="Arial" panose="020B0604020202020204" pitchFamily="34" charset="0"/>
            <a:cs typeface="Arial" panose="020B0604020202020204" pitchFamily="34" charset="0"/>
          </a:endParaRPr>
        </a:p>
      </dsp:txBody>
      <dsp:txXfrm>
        <a:off x="21018" y="1539718"/>
        <a:ext cx="9335617" cy="388524"/>
      </dsp:txXfrm>
    </dsp:sp>
    <dsp:sp modelId="{6B944E12-32A9-47CA-92CE-66022D468E74}">
      <dsp:nvSpPr>
        <dsp:cNvPr id="0" name=""/>
        <dsp:cNvSpPr/>
      </dsp:nvSpPr>
      <dsp:spPr>
        <a:xfrm>
          <a:off x="0" y="1949260"/>
          <a:ext cx="9377653"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74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KRI PTS-384 BERGERAK DARI ARAH LUAR PERAIRAN ALUR BELAWAN.</a:t>
          </a:r>
          <a:endParaRPr lang="en-US" sz="1400" b="1"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KRI PTS-384 MENGAMBIL TRACK TIDAK SESUAI DENGAN RAMBU ALUR YANG TELAH DITENTUKAN (TIDAK MELEWATI </a:t>
          </a:r>
          <a:r>
            <a:rPr lang="id-ID" sz="1400" b="1" i="1" kern="1200" dirty="0">
              <a:latin typeface="Arial" panose="020B0604020202020204" pitchFamily="34" charset="0"/>
              <a:cs typeface="Arial" panose="020B0604020202020204" pitchFamily="34" charset="0"/>
            </a:rPr>
            <a:t>BUOY </a:t>
          </a:r>
          <a:r>
            <a:rPr lang="id-ID" sz="1400" b="1" kern="1200" dirty="0">
              <a:latin typeface="Arial" panose="020B0604020202020204" pitchFamily="34" charset="0"/>
              <a:cs typeface="Arial" panose="020B0604020202020204" pitchFamily="34" charset="0"/>
            </a:rPr>
            <a:t>MPMT, TETAPI LANGSUNG MEMOTONG KEARAH </a:t>
          </a:r>
          <a:r>
            <a:rPr lang="id-ID" sz="1400" b="1" i="1" kern="1200" dirty="0">
              <a:latin typeface="Arial" panose="020B0604020202020204" pitchFamily="34" charset="0"/>
              <a:cs typeface="Arial" panose="020B0604020202020204" pitchFamily="34" charset="0"/>
            </a:rPr>
            <a:t>BUOY </a:t>
          </a:r>
          <a:r>
            <a:rPr lang="id-ID" sz="1400" b="1" kern="1200" dirty="0">
              <a:latin typeface="Arial" panose="020B0604020202020204" pitchFamily="34" charset="0"/>
              <a:cs typeface="Arial" panose="020B0604020202020204" pitchFamily="34" charset="0"/>
            </a:rPr>
            <a:t>NO.2).</a:t>
          </a:r>
          <a:endParaRPr lang="en-US" sz="1400" b="1"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KAPAL MENABRAK KERANGKA KAPAL YANG KARAM HINGGA TERJADI KEBOCORAN PADA POSISI 300 YARDS DARI </a:t>
          </a:r>
          <a:r>
            <a:rPr lang="id-ID" sz="1400" b="1" i="1" kern="1200" dirty="0">
              <a:latin typeface="Arial" panose="020B0604020202020204" pitchFamily="34" charset="0"/>
              <a:cs typeface="Arial" panose="020B0604020202020204" pitchFamily="34" charset="0"/>
            </a:rPr>
            <a:t>BUOY </a:t>
          </a:r>
          <a:r>
            <a:rPr lang="id-ID" sz="1400" b="1" kern="1200" dirty="0">
              <a:latin typeface="Arial" panose="020B0604020202020204" pitchFamily="34" charset="0"/>
              <a:cs typeface="Arial" panose="020B0604020202020204" pitchFamily="34" charset="0"/>
            </a:rPr>
            <a:t>KUNING. SAAT MASUK ALUR HINGGA TERJADI KECELAKAAN KOMANDAN KRI TIDAK BERADA DI ANJUNGAN. SETELAH KECELAKAAN KOMANDAN KEMUDIAN NAIK KE ANJUNGAN, BERUSAHA UNTUK MEMANUVERKAN KAPAL TETAPI TIDAK BERHASIL.</a:t>
          </a:r>
          <a:endParaRPr lang="en-US" sz="1400" b="1" kern="1200" dirty="0">
            <a:latin typeface="Arial" panose="020B0604020202020204" pitchFamily="34" charset="0"/>
            <a:cs typeface="Arial" panose="020B0604020202020204" pitchFamily="34" charset="0"/>
          </a:endParaRPr>
        </a:p>
      </dsp:txBody>
      <dsp:txXfrm>
        <a:off x="0" y="1949260"/>
        <a:ext cx="9377653" cy="1428300"/>
      </dsp:txXfrm>
    </dsp:sp>
    <dsp:sp modelId="{90F1C902-15F1-437C-83F2-6B1F4C9F728D}">
      <dsp:nvSpPr>
        <dsp:cNvPr id="0" name=""/>
        <dsp:cNvSpPr/>
      </dsp:nvSpPr>
      <dsp:spPr>
        <a:xfrm>
          <a:off x="0" y="3377560"/>
          <a:ext cx="9377653" cy="430560"/>
        </a:xfrm>
        <a:prstGeom prst="roundRect">
          <a:avLst/>
        </a:prstGeom>
        <a:solidFill>
          <a:schemeClr val="accent4">
            <a:hueOff val="19640475"/>
            <a:satOff val="-1845"/>
            <a:lumOff val="2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latin typeface="Arial" panose="020B0604020202020204" pitchFamily="34" charset="0"/>
              <a:cs typeface="Arial" panose="020B0604020202020204" pitchFamily="34" charset="0"/>
            </a:rPr>
            <a:t>ANALISA:</a:t>
          </a:r>
          <a:endParaRPr lang="en-US" sz="1400" b="1" kern="1200" dirty="0">
            <a:latin typeface="Arial" panose="020B0604020202020204" pitchFamily="34" charset="0"/>
            <a:cs typeface="Arial" panose="020B0604020202020204" pitchFamily="34" charset="0"/>
          </a:endParaRPr>
        </a:p>
      </dsp:txBody>
      <dsp:txXfrm>
        <a:off x="21018" y="3398578"/>
        <a:ext cx="9335617" cy="388524"/>
      </dsp:txXfrm>
    </dsp:sp>
    <dsp:sp modelId="{0820B0A6-435B-4964-93B6-E4C755C9160C}">
      <dsp:nvSpPr>
        <dsp:cNvPr id="0" name=""/>
        <dsp:cNvSpPr/>
      </dsp:nvSpPr>
      <dsp:spPr>
        <a:xfrm>
          <a:off x="0" y="3808120"/>
          <a:ext cx="9377653" cy="195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740" tIns="17780" rIns="99568" bIns="17780" numCol="1" spcCol="1270" anchor="t" anchorCtr="0">
          <a:noAutofit/>
        </a:bodyPr>
        <a:lstStyle/>
        <a:p>
          <a:pPr marL="177800" lvl="1" indent="-635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KAPAL TIDAK MELAKSANAKAN PERAN PEMANDUAN KETIKA MEMASUKI ALUR.</a:t>
          </a:r>
          <a:endParaRPr lang="en-US" sz="1400" b="1" kern="1200" dirty="0">
            <a:latin typeface="Arial" panose="020B0604020202020204" pitchFamily="34" charset="0"/>
            <a:cs typeface="Arial" panose="020B0604020202020204" pitchFamily="34" charset="0"/>
          </a:endParaRPr>
        </a:p>
        <a:p>
          <a:pPr marL="177800" lvl="1" indent="-635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PERWIRA JAGA YANG   MEMBAWA</a:t>
          </a:r>
          <a:r>
            <a:rPr lang="en-US" sz="1400" b="1" kern="1200" dirty="0">
              <a:latin typeface="Arial" panose="020B0604020202020204" pitchFamily="34" charset="0"/>
              <a:cs typeface="Arial" panose="020B0604020202020204" pitchFamily="34" charset="0"/>
            </a:rPr>
            <a:t> </a:t>
          </a:r>
          <a:r>
            <a:rPr lang="id-ID" sz="1400" b="1" kern="1200" dirty="0">
              <a:latin typeface="Arial" panose="020B0604020202020204" pitchFamily="34" charset="0"/>
              <a:cs typeface="Arial" panose="020B0604020202020204" pitchFamily="34" charset="0"/>
            </a:rPr>
            <a:t>KAPAL</a:t>
          </a:r>
          <a:r>
            <a:rPr lang="en-US" sz="1400" b="1" kern="1200" dirty="0">
              <a:latin typeface="Arial" panose="020B0604020202020204" pitchFamily="34" charset="0"/>
              <a:cs typeface="Arial" panose="020B0604020202020204" pitchFamily="34" charset="0"/>
            </a:rPr>
            <a:t> </a:t>
          </a:r>
          <a:r>
            <a:rPr lang="id-ID" sz="1400" b="1" kern="1200" dirty="0">
              <a:latin typeface="Arial" panose="020B0604020202020204" pitchFamily="34" charset="0"/>
              <a:cs typeface="Arial" panose="020B0604020202020204" pitchFamily="34" charset="0"/>
            </a:rPr>
            <a:t>TIDAK </a:t>
          </a:r>
          <a:r>
            <a:rPr lang="id-ID" sz="1400" b="1" i="1" kern="1200" dirty="0">
              <a:latin typeface="Arial" panose="020B0604020202020204" pitchFamily="34" charset="0"/>
              <a:cs typeface="Arial" panose="020B0604020202020204" pitchFamily="34" charset="0"/>
            </a:rPr>
            <a:t>ALERT </a:t>
          </a:r>
          <a:r>
            <a:rPr lang="id-ID" sz="1400" b="1" kern="1200" dirty="0">
              <a:latin typeface="Arial" panose="020B0604020202020204" pitchFamily="34" charset="0"/>
              <a:cs typeface="Arial" panose="020B0604020202020204" pitchFamily="34" charset="0"/>
            </a:rPr>
            <a:t>TERHADAP POSISI KAPAL DI PERAIRAN ALUR.</a:t>
          </a:r>
          <a:endParaRPr lang="en-US" sz="1400" b="1" kern="1200" dirty="0">
            <a:latin typeface="Arial" panose="020B0604020202020204" pitchFamily="34" charset="0"/>
            <a:cs typeface="Arial" panose="020B0604020202020204" pitchFamily="34" charset="0"/>
          </a:endParaRPr>
        </a:p>
        <a:p>
          <a:pPr marL="177800" lvl="1" indent="-63500" algn="l" defTabSz="622300">
            <a:lnSpc>
              <a:spcPct val="90000"/>
            </a:lnSpc>
            <a:spcBef>
              <a:spcPct val="0"/>
            </a:spcBef>
            <a:spcAft>
              <a:spcPct val="20000"/>
            </a:spcAft>
            <a:buChar char="•"/>
          </a:pPr>
          <a:r>
            <a:rPr lang="id-ID" sz="1400" b="1" kern="1200" dirty="0">
              <a:solidFill>
                <a:srgbClr val="FF0000"/>
              </a:solidFill>
              <a:latin typeface="Arial" panose="020B0604020202020204" pitchFamily="34" charset="0"/>
              <a:cs typeface="Arial" panose="020B0604020202020204" pitchFamily="34" charset="0"/>
            </a:rPr>
            <a:t>PELAJARAN YANG BISA DIPETIK (</a:t>
          </a:r>
          <a:r>
            <a:rPr lang="id-ID" sz="1400" b="1" i="1" kern="1200" dirty="0">
              <a:solidFill>
                <a:srgbClr val="FF0000"/>
              </a:solidFill>
              <a:latin typeface="Arial" panose="020B0604020202020204" pitchFamily="34" charset="0"/>
              <a:cs typeface="Arial" panose="020B0604020202020204" pitchFamily="34" charset="0"/>
            </a:rPr>
            <a:t>LESSONS LEARNT</a:t>
          </a:r>
          <a:r>
            <a:rPr lang="id-ID" sz="1400" b="1" kern="1200" dirty="0">
              <a:solidFill>
                <a:srgbClr val="FF0000"/>
              </a:solidFill>
              <a:latin typeface="Arial" panose="020B0604020202020204" pitchFamily="34" charset="0"/>
              <a:cs typeface="Arial" panose="020B0604020202020204" pitchFamily="34" charset="0"/>
            </a:rPr>
            <a:t>):</a:t>
          </a:r>
          <a:endParaRPr lang="en-US" sz="1400" b="1" kern="1200" dirty="0">
            <a:solidFill>
              <a:srgbClr val="FF0000"/>
            </a:solidFill>
            <a:latin typeface="Arial" panose="020B0604020202020204" pitchFamily="34" charset="0"/>
            <a:cs typeface="Arial" panose="020B0604020202020204" pitchFamily="34" charset="0"/>
          </a:endParaRPr>
        </a:p>
        <a:p>
          <a:pPr marL="449263" lvl="2" indent="-889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SEBELUM</a:t>
          </a:r>
          <a:r>
            <a:rPr lang="en-US" sz="1400" b="1" kern="1200" dirty="0">
              <a:latin typeface="Arial" panose="020B0604020202020204" pitchFamily="34" charset="0"/>
              <a:cs typeface="Arial" panose="020B0604020202020204" pitchFamily="34" charset="0"/>
            </a:rPr>
            <a:t> </a:t>
          </a:r>
          <a:r>
            <a:rPr lang="id-ID" sz="1400" b="1" kern="1200" dirty="0">
              <a:latin typeface="Arial" panose="020B0604020202020204" pitchFamily="34" charset="0"/>
              <a:cs typeface="Arial" panose="020B0604020202020204" pitchFamily="34" charset="0"/>
            </a:rPr>
            <a:t>PERAN</a:t>
          </a:r>
          <a:r>
            <a:rPr lang="en-US" sz="1400" b="1" kern="1200" dirty="0">
              <a:latin typeface="Arial" panose="020B0604020202020204" pitchFamily="34" charset="0"/>
              <a:cs typeface="Arial" panose="020B0604020202020204" pitchFamily="34" charset="0"/>
            </a:rPr>
            <a:t> </a:t>
          </a:r>
          <a:r>
            <a:rPr lang="id-ID" sz="1400" b="1" kern="1200" dirty="0">
              <a:latin typeface="Arial" panose="020B0604020202020204" pitchFamily="34" charset="0"/>
              <a:cs typeface="Arial" panose="020B0604020202020204" pitchFamily="34" charset="0"/>
            </a:rPr>
            <a:t>PEMANDUAN/MASUK ALUR  LAKSANAKAN  </a:t>
          </a:r>
          <a:r>
            <a:rPr lang="id-ID" sz="1400" b="1" i="1" kern="1200" dirty="0">
              <a:latin typeface="Arial" panose="020B0604020202020204" pitchFamily="34" charset="0"/>
              <a:cs typeface="Arial" panose="020B0604020202020204" pitchFamily="34" charset="0"/>
            </a:rPr>
            <a:t>BRIEFING </a:t>
          </a:r>
          <a:r>
            <a:rPr lang="id-ID" sz="1400" b="1" kern="1200" dirty="0">
              <a:latin typeface="Arial" panose="020B0604020202020204" pitchFamily="34" charset="0"/>
              <a:cs typeface="Arial" panose="020B0604020202020204" pitchFamily="34" charset="0"/>
            </a:rPr>
            <a:t>ANJUNGAN.</a:t>
          </a:r>
          <a:endParaRPr lang="en-US" sz="1400" b="1" kern="1200" dirty="0">
            <a:latin typeface="Arial" panose="020B0604020202020204" pitchFamily="34" charset="0"/>
            <a:cs typeface="Arial" panose="020B0604020202020204" pitchFamily="34" charset="0"/>
          </a:endParaRPr>
        </a:p>
        <a:p>
          <a:pPr marL="449263" lvl="2" indent="-889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TIM PEK KAPAL SELALU SIAP MENGHADAPI BAHAYA KEBOCORAN KAPAL.</a:t>
          </a:r>
          <a:endParaRPr lang="en-US" sz="1400" b="1" kern="1200" dirty="0">
            <a:latin typeface="Arial" panose="020B0604020202020204" pitchFamily="34" charset="0"/>
            <a:cs typeface="Arial" panose="020B0604020202020204" pitchFamily="34" charset="0"/>
          </a:endParaRPr>
        </a:p>
        <a:p>
          <a:pPr marL="449263" lvl="2" indent="-889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KOMANDAN BERADA DI ANJUNGAN KETIKA MEMASUKI ALUR/PERAN PEMANDUAN.</a:t>
          </a:r>
          <a:endParaRPr lang="en-US" sz="1400" b="1" kern="1200" dirty="0">
            <a:latin typeface="Arial" panose="020B0604020202020204" pitchFamily="34" charset="0"/>
            <a:cs typeface="Arial" panose="020B0604020202020204" pitchFamily="34" charset="0"/>
          </a:endParaRPr>
        </a:p>
        <a:p>
          <a:pPr marL="449263" lvl="2" indent="-88900" algn="l" defTabSz="622300">
            <a:lnSpc>
              <a:spcPct val="90000"/>
            </a:lnSpc>
            <a:spcBef>
              <a:spcPct val="0"/>
            </a:spcBef>
            <a:spcAft>
              <a:spcPct val="20000"/>
            </a:spcAft>
            <a:buChar char="•"/>
          </a:pPr>
          <a:r>
            <a:rPr lang="id-ID" sz="1400" b="1" kern="1200" dirty="0">
              <a:latin typeface="Arial" panose="020B0604020202020204" pitchFamily="34" charset="0"/>
              <a:cs typeface="Arial" panose="020B0604020202020204" pitchFamily="34" charset="0"/>
            </a:rPr>
            <a:t>PERWIRA JAGA YANG MEMBAWA KAPAL HARUS SELALU WASPADA TERHADAP KONDISI PERAIRAN ALUR YANG SEDANG DILEWATI.</a:t>
          </a:r>
          <a:endParaRPr lang="en-US" sz="1400" b="1" kern="1200" dirty="0">
            <a:latin typeface="Arial" panose="020B0604020202020204" pitchFamily="34" charset="0"/>
            <a:cs typeface="Arial" panose="020B0604020202020204" pitchFamily="34" charset="0"/>
          </a:endParaRPr>
        </a:p>
      </dsp:txBody>
      <dsp:txXfrm>
        <a:off x="0" y="3808120"/>
        <a:ext cx="9377653" cy="1952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20B8B-FF72-4A08-A6DE-14814C5CB790}">
      <dsp:nvSpPr>
        <dsp:cNvPr id="0" name=""/>
        <dsp:cNvSpPr/>
      </dsp:nvSpPr>
      <dsp:spPr>
        <a:xfrm>
          <a:off x="991475" y="793602"/>
          <a:ext cx="3785883" cy="1287374"/>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i="0" kern="1200" dirty="0"/>
            <a:t>PROFESIONALISME PAGA</a:t>
          </a:r>
          <a:endParaRPr lang="en-US" sz="3100" kern="1200" dirty="0"/>
        </a:p>
      </dsp:txBody>
      <dsp:txXfrm>
        <a:off x="1029181" y="831308"/>
        <a:ext cx="3710471" cy="1211962"/>
      </dsp:txXfrm>
    </dsp:sp>
    <dsp:sp modelId="{F2EDB7EA-7C2E-4DEB-82ED-ED5C4B008B4B}">
      <dsp:nvSpPr>
        <dsp:cNvPr id="0" name=""/>
        <dsp:cNvSpPr/>
      </dsp:nvSpPr>
      <dsp:spPr>
        <a:xfrm rot="20051614">
          <a:off x="4686549" y="999057"/>
          <a:ext cx="1821116" cy="83671"/>
        </a:xfrm>
        <a:custGeom>
          <a:avLst/>
          <a:gdLst/>
          <a:ahLst/>
          <a:cxnLst/>
          <a:rect l="0" t="0" r="0" b="0"/>
          <a:pathLst>
            <a:path>
              <a:moveTo>
                <a:pt x="0" y="41835"/>
              </a:moveTo>
              <a:lnTo>
                <a:pt x="1821116" y="41835"/>
              </a:lnTo>
            </a:path>
          </a:pathLst>
        </a:custGeom>
        <a:noFill/>
        <a:ln w="19050"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551580" y="995365"/>
        <a:ext cx="91055" cy="91055"/>
      </dsp:txXfrm>
    </dsp:sp>
    <dsp:sp modelId="{32521CD8-BFE5-46A5-9687-E0E974A19740}">
      <dsp:nvSpPr>
        <dsp:cNvPr id="0" name=""/>
        <dsp:cNvSpPr/>
      </dsp:nvSpPr>
      <dsp:spPr>
        <a:xfrm>
          <a:off x="6416856" y="811"/>
          <a:ext cx="2574748" cy="1287374"/>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i="0" kern="1200" dirty="0">
              <a:solidFill>
                <a:schemeClr val="bg1"/>
              </a:solidFill>
            </a:rPr>
            <a:t>PAGA LAUT</a:t>
          </a:r>
          <a:endParaRPr lang="en-US" sz="3100" kern="1200" dirty="0">
            <a:solidFill>
              <a:schemeClr val="bg1"/>
            </a:solidFill>
          </a:endParaRPr>
        </a:p>
      </dsp:txBody>
      <dsp:txXfrm>
        <a:off x="6454562" y="38517"/>
        <a:ext cx="2499336" cy="1211962"/>
      </dsp:txXfrm>
    </dsp:sp>
    <dsp:sp modelId="{F01E4AFE-B9A6-42DD-ADAF-280085262BF1}">
      <dsp:nvSpPr>
        <dsp:cNvPr id="0" name=""/>
        <dsp:cNvSpPr/>
      </dsp:nvSpPr>
      <dsp:spPr>
        <a:xfrm rot="1365341">
          <a:off x="4708166" y="1739297"/>
          <a:ext cx="1777882" cy="83671"/>
        </a:xfrm>
        <a:custGeom>
          <a:avLst/>
          <a:gdLst/>
          <a:ahLst/>
          <a:cxnLst/>
          <a:rect l="0" t="0" r="0" b="0"/>
          <a:pathLst>
            <a:path>
              <a:moveTo>
                <a:pt x="0" y="41835"/>
              </a:moveTo>
              <a:lnTo>
                <a:pt x="1777882" y="41835"/>
              </a:lnTo>
            </a:path>
          </a:pathLst>
        </a:custGeom>
        <a:noFill/>
        <a:ln w="19050"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552661" y="1736686"/>
        <a:ext cx="88894" cy="88894"/>
      </dsp:txXfrm>
    </dsp:sp>
    <dsp:sp modelId="{599CE7A5-1688-4F5A-83AB-7D58C252873A}">
      <dsp:nvSpPr>
        <dsp:cNvPr id="0" name=""/>
        <dsp:cNvSpPr/>
      </dsp:nvSpPr>
      <dsp:spPr>
        <a:xfrm>
          <a:off x="6416856" y="1481291"/>
          <a:ext cx="2574748" cy="1287374"/>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bg1"/>
              </a:solidFill>
            </a:rPr>
            <a:t>PAGA DARAT</a:t>
          </a:r>
          <a:endParaRPr lang="en-US" sz="2800" kern="1200" dirty="0">
            <a:solidFill>
              <a:schemeClr val="bg1"/>
            </a:solidFill>
          </a:endParaRPr>
        </a:p>
      </dsp:txBody>
      <dsp:txXfrm>
        <a:off x="6454562" y="1518997"/>
        <a:ext cx="2499336" cy="12119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E1C35-0FD6-4E92-BD7D-D7178157A8F1}">
      <dsp:nvSpPr>
        <dsp:cNvPr id="0" name=""/>
        <dsp:cNvSpPr/>
      </dsp:nvSpPr>
      <dsp:spPr>
        <a:xfrm>
          <a:off x="0" y="4109"/>
          <a:ext cx="9488490" cy="37517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KEJADIAN: </a:t>
          </a:r>
          <a:r>
            <a:rPr lang="id-ID" sz="1600" b="1" kern="1200" dirty="0">
              <a:solidFill>
                <a:schemeClr val="tx1"/>
              </a:solidFill>
            </a:rPr>
            <a:t>KEBAKARAN.</a:t>
          </a:r>
          <a:endParaRPr lang="en-US" sz="1600" kern="1200" dirty="0">
            <a:solidFill>
              <a:schemeClr val="tx1"/>
            </a:solidFill>
          </a:endParaRPr>
        </a:p>
      </dsp:txBody>
      <dsp:txXfrm>
        <a:off x="18315" y="22424"/>
        <a:ext cx="9451860" cy="338545"/>
      </dsp:txXfrm>
    </dsp:sp>
    <dsp:sp modelId="{FE9BD6E5-CED2-4055-9A07-74368C780731}">
      <dsp:nvSpPr>
        <dsp:cNvPr id="0" name=""/>
        <dsp:cNvSpPr/>
      </dsp:nvSpPr>
      <dsp:spPr>
        <a:xfrm>
          <a:off x="0" y="393277"/>
          <a:ext cx="9488490" cy="375175"/>
        </a:xfrm>
        <a:prstGeom prst="roundRect">
          <a:avLst/>
        </a:prstGeom>
        <a:solidFill>
          <a:schemeClr val="accent3">
            <a:hueOff val="-434258"/>
            <a:satOff val="-2119"/>
            <a:lumOff val="-7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WAKTU KEJADIAN: </a:t>
          </a:r>
          <a:r>
            <a:rPr lang="id-ID" sz="1600" b="1" kern="1200" dirty="0">
              <a:solidFill>
                <a:schemeClr val="tx1"/>
              </a:solidFill>
            </a:rPr>
            <a:t>TAHUN 2016.</a:t>
          </a:r>
          <a:endParaRPr lang="en-US" sz="1600" kern="1200" dirty="0">
            <a:solidFill>
              <a:schemeClr val="tx1"/>
            </a:solidFill>
          </a:endParaRPr>
        </a:p>
      </dsp:txBody>
      <dsp:txXfrm>
        <a:off x="18315" y="411592"/>
        <a:ext cx="9451860" cy="338545"/>
      </dsp:txXfrm>
    </dsp:sp>
    <dsp:sp modelId="{5DB69F2A-3F71-49C9-9312-599F3F105C4D}">
      <dsp:nvSpPr>
        <dsp:cNvPr id="0" name=""/>
        <dsp:cNvSpPr/>
      </dsp:nvSpPr>
      <dsp:spPr>
        <a:xfrm>
          <a:off x="0" y="782445"/>
          <a:ext cx="9488490" cy="375175"/>
        </a:xfrm>
        <a:prstGeom prst="roundRect">
          <a:avLst/>
        </a:prstGeom>
        <a:solidFill>
          <a:schemeClr val="accent3">
            <a:hueOff val="-868515"/>
            <a:satOff val="-4237"/>
            <a:lumOff val="-1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LOKASI: </a:t>
          </a:r>
          <a:r>
            <a:rPr lang="id-ID" sz="1600" b="1" kern="1200" dirty="0">
              <a:solidFill>
                <a:schemeClr val="tx1"/>
              </a:solidFill>
            </a:rPr>
            <a:t>DERMAGA PONDOK DAYUNG KOARMABAR.</a:t>
          </a:r>
          <a:endParaRPr lang="en-US" sz="1600" kern="1200" dirty="0">
            <a:solidFill>
              <a:schemeClr val="tx1"/>
            </a:solidFill>
          </a:endParaRPr>
        </a:p>
      </dsp:txBody>
      <dsp:txXfrm>
        <a:off x="18315" y="800760"/>
        <a:ext cx="9451860" cy="338545"/>
      </dsp:txXfrm>
    </dsp:sp>
    <dsp:sp modelId="{D64CCFB7-F104-42CF-A275-9B1B3DAF847E}">
      <dsp:nvSpPr>
        <dsp:cNvPr id="0" name=""/>
        <dsp:cNvSpPr/>
      </dsp:nvSpPr>
      <dsp:spPr>
        <a:xfrm>
          <a:off x="0" y="1171614"/>
          <a:ext cx="9488490" cy="375175"/>
        </a:xfrm>
        <a:prstGeom prst="roundRect">
          <a:avLst/>
        </a:prstGeom>
        <a:solidFill>
          <a:schemeClr val="accent3">
            <a:hueOff val="-1302773"/>
            <a:satOff val="-6356"/>
            <a:lumOff val="-220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a:t>KRONOLOGI:</a:t>
          </a:r>
          <a:endParaRPr lang="en-US" sz="1600" kern="1200"/>
        </a:p>
      </dsp:txBody>
      <dsp:txXfrm>
        <a:off x="18315" y="1189929"/>
        <a:ext cx="9451860" cy="338545"/>
      </dsp:txXfrm>
    </dsp:sp>
    <dsp:sp modelId="{E9114E6D-1FF7-4A38-B6A0-C9C6DAB491F5}">
      <dsp:nvSpPr>
        <dsp:cNvPr id="0" name=""/>
        <dsp:cNvSpPr/>
      </dsp:nvSpPr>
      <dsp:spPr>
        <a:xfrm>
          <a:off x="0" y="1546790"/>
          <a:ext cx="9488490" cy="164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26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id-ID" sz="1200" b="1" kern="1200"/>
            <a:t>KRI KMT-960 SANDAR BADAN PERTAMA DI DERMAGA PONDOK DAYUNG.</a:t>
          </a:r>
          <a:endParaRPr lang="en-US" sz="1200" kern="1200"/>
        </a:p>
        <a:p>
          <a:pPr marL="114300" lvl="1" indent="-114300" algn="l" defTabSz="533400">
            <a:lnSpc>
              <a:spcPct val="90000"/>
            </a:lnSpc>
            <a:spcBef>
              <a:spcPct val="0"/>
            </a:spcBef>
            <a:spcAft>
              <a:spcPct val="20000"/>
            </a:spcAft>
            <a:buChar char="•"/>
          </a:pPr>
          <a:r>
            <a:rPr lang="id-ID" sz="1200" b="1" kern="1200"/>
            <a:t>PADA PUKUL 05.00 WIB ANGGOTA JAGA/ BAGA DINIHARI MENCIUM BAU GOSONG/ASAP, KEMUDIAN ANGGOTA YANG BERSANGKUTAN MENCARI SUMBER BAU GOSONG TERSEBUT DAN TERNYATA BERASAL DARI PLAFON LONGROOM PERWIRA KEMUDIAN ANGGOTA JAGA SEGERA MEMATIKAN ALIRAN LISTRIK.</a:t>
          </a:r>
          <a:endParaRPr lang="en-US" sz="1200" kern="1200"/>
        </a:p>
        <a:p>
          <a:pPr marL="114300" lvl="1" indent="-114300" algn="l" defTabSz="533400">
            <a:lnSpc>
              <a:spcPct val="90000"/>
            </a:lnSpc>
            <a:spcBef>
              <a:spcPct val="0"/>
            </a:spcBef>
            <a:spcAft>
              <a:spcPct val="20000"/>
            </a:spcAft>
            <a:buChar char="•"/>
          </a:pPr>
          <a:r>
            <a:rPr lang="id-ID" sz="1200" b="1" kern="1200"/>
            <a:t>TAK LAMA SELURUH ANGGOTA YG ADA DI KAPAL MELAKUKAN UPAYA PEMADAMAN API DENGAN MENGGUNAKAN ALAT PEMADAM DAN AIR YG ADA DI KAPAL AKAN TETAPI API MAKIN MEMBESAR.</a:t>
          </a:r>
          <a:endParaRPr lang="en-US" sz="1200" kern="1200"/>
        </a:p>
        <a:p>
          <a:pPr marL="114300" lvl="1" indent="-114300" algn="l" defTabSz="533400">
            <a:lnSpc>
              <a:spcPct val="90000"/>
            </a:lnSpc>
            <a:spcBef>
              <a:spcPct val="0"/>
            </a:spcBef>
            <a:spcAft>
              <a:spcPct val="20000"/>
            </a:spcAft>
            <a:buChar char="•"/>
          </a:pPr>
          <a:r>
            <a:rPr lang="id-ID" sz="1200" b="1" kern="1200" dirty="0"/>
            <a:t>2 KAPAL LAIN YANG SANDAR DI BADAN 2 DAN 3 SEGERA LEPAS TALI UNTUK MENJAUH DARI KRI KMT-960.</a:t>
          </a:r>
          <a:endParaRPr lang="en-US" sz="1200" kern="1200" dirty="0"/>
        </a:p>
        <a:p>
          <a:pPr marL="114300" lvl="1" indent="-114300" algn="l" defTabSz="533400">
            <a:lnSpc>
              <a:spcPct val="90000"/>
            </a:lnSpc>
            <a:spcBef>
              <a:spcPct val="0"/>
            </a:spcBef>
            <a:spcAft>
              <a:spcPct val="20000"/>
            </a:spcAft>
            <a:buChar char="•"/>
          </a:pPr>
          <a:r>
            <a:rPr lang="id-ID" sz="1200" b="1" kern="1200"/>
            <a:t>ANGGOTA JAGA SEGERA MEMINTA BANTUAN KEPADA PELINDO DAN PUKUL 05.20 WIB, 4 KAPAL TUG BOAT PELINDO DATANG MEMBANTU.</a:t>
          </a:r>
          <a:endParaRPr lang="en-US" sz="1200" kern="1200"/>
        </a:p>
      </dsp:txBody>
      <dsp:txXfrm>
        <a:off x="0" y="1546790"/>
        <a:ext cx="9488490" cy="1649374"/>
      </dsp:txXfrm>
    </dsp:sp>
    <dsp:sp modelId="{0B30665E-D5BA-4A92-91E8-215BFD9E19AB}">
      <dsp:nvSpPr>
        <dsp:cNvPr id="0" name=""/>
        <dsp:cNvSpPr/>
      </dsp:nvSpPr>
      <dsp:spPr>
        <a:xfrm>
          <a:off x="0" y="3196164"/>
          <a:ext cx="9488490" cy="375175"/>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a:t>ANALISA :</a:t>
          </a:r>
          <a:endParaRPr lang="en-US" sz="1600" kern="1200"/>
        </a:p>
      </dsp:txBody>
      <dsp:txXfrm>
        <a:off x="18315" y="3214479"/>
        <a:ext cx="9451860" cy="338545"/>
      </dsp:txXfrm>
    </dsp:sp>
    <dsp:sp modelId="{3EB08C4E-78CD-454A-A070-88A90B6ABE84}">
      <dsp:nvSpPr>
        <dsp:cNvPr id="0" name=""/>
        <dsp:cNvSpPr/>
      </dsp:nvSpPr>
      <dsp:spPr>
        <a:xfrm>
          <a:off x="0" y="3571340"/>
          <a:ext cx="9488490" cy="253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260" tIns="15240" rIns="85344" bIns="15240" numCol="1" spcCol="1270" anchor="t" anchorCtr="0">
          <a:noAutofit/>
        </a:bodyPr>
        <a:lstStyle/>
        <a:p>
          <a:pPr marL="57150" lvl="1" indent="0" algn="l" defTabSz="533400">
            <a:lnSpc>
              <a:spcPct val="90000"/>
            </a:lnSpc>
            <a:spcBef>
              <a:spcPct val="0"/>
            </a:spcBef>
            <a:spcAft>
              <a:spcPct val="20000"/>
            </a:spcAft>
            <a:buChar char="•"/>
          </a:pPr>
          <a:r>
            <a:rPr lang="id-ID" sz="1200" b="1" kern="1200"/>
            <a:t>PERWIRA JAGA KAPAL TIDAK BERADA DI TEMPAT KETIKA KEJADIAN.</a:t>
          </a:r>
          <a:endParaRPr lang="en-US" sz="1200" kern="1200"/>
        </a:p>
        <a:p>
          <a:pPr marL="57150" lvl="1" indent="0" algn="l" defTabSz="533400">
            <a:lnSpc>
              <a:spcPct val="90000"/>
            </a:lnSpc>
            <a:spcBef>
              <a:spcPct val="0"/>
            </a:spcBef>
            <a:spcAft>
              <a:spcPct val="20000"/>
            </a:spcAft>
            <a:buChar char="•"/>
          </a:pPr>
          <a:r>
            <a:rPr lang="id-ID" sz="1200" b="1" kern="1200"/>
            <a:t>KAPAL SUDAH TUA DENGAN KABEL LISTRIK YANG MEMILIKI TAHANAN INDUKSI RENDAH KARENA FAKTOR USIA BAHAN.</a:t>
          </a:r>
          <a:endParaRPr lang="en-US" sz="1200" kern="1200"/>
        </a:p>
        <a:p>
          <a:pPr marL="57150" lvl="1" indent="0" algn="l" defTabSz="533400">
            <a:lnSpc>
              <a:spcPct val="90000"/>
            </a:lnSpc>
            <a:spcBef>
              <a:spcPct val="0"/>
            </a:spcBef>
            <a:spcAft>
              <a:spcPct val="20000"/>
            </a:spcAft>
            <a:buChar char="•"/>
          </a:pPr>
          <a:r>
            <a:rPr lang="id-ID" sz="1200" b="1" kern="1200"/>
            <a:t>TIM PEK KRI SANGAT MINIM DARI SEGI JUMLAH DAN KETRAMPILAN.</a:t>
          </a:r>
          <a:endParaRPr lang="en-US" sz="1200" kern="1200"/>
        </a:p>
        <a:p>
          <a:pPr marL="57150" lvl="1" indent="0" algn="l" defTabSz="533400">
            <a:lnSpc>
              <a:spcPct val="90000"/>
            </a:lnSpc>
            <a:spcBef>
              <a:spcPct val="0"/>
            </a:spcBef>
            <a:spcAft>
              <a:spcPct val="20000"/>
            </a:spcAft>
            <a:buChar char="•"/>
          </a:pPr>
          <a:r>
            <a:rPr lang="id-ID" sz="1200" b="1" kern="1200" dirty="0"/>
            <a:t>SELANG PEMADAM BANYAK YANG BOCOR KARENA FAKTOR USIA DAN PEMELIHARAAN YANG KURANG BAIK SEHINGGA TIDAK MAKSIMAL UNTUK PEMADAMAN API</a:t>
          </a:r>
          <a:endParaRPr lang="en-US" sz="1200" kern="1200" dirty="0"/>
        </a:p>
        <a:p>
          <a:pPr marL="57150" lvl="1" indent="0" algn="l" defTabSz="533400">
            <a:lnSpc>
              <a:spcPct val="90000"/>
            </a:lnSpc>
            <a:spcBef>
              <a:spcPct val="0"/>
            </a:spcBef>
            <a:spcAft>
              <a:spcPct val="20000"/>
            </a:spcAft>
            <a:buChar char="•"/>
          </a:pPr>
          <a:r>
            <a:rPr lang="id-ID" sz="1200" b="1" kern="1200"/>
            <a:t>PELAJARAN YANG BISA DIPETIK (</a:t>
          </a:r>
          <a:r>
            <a:rPr lang="id-ID" sz="1200" b="1" i="1" kern="1200"/>
            <a:t>LESSONS LEARNT</a:t>
          </a:r>
          <a:r>
            <a:rPr lang="id-ID" sz="1200" b="1" kern="1200"/>
            <a:t>):</a:t>
          </a:r>
          <a:endParaRPr lang="en-US" sz="1200" kern="1200" dirty="0"/>
        </a:p>
        <a:p>
          <a:pPr marL="360363" lvl="2" indent="0" algn="l" defTabSz="533400">
            <a:lnSpc>
              <a:spcPct val="90000"/>
            </a:lnSpc>
            <a:spcBef>
              <a:spcPct val="0"/>
            </a:spcBef>
            <a:spcAft>
              <a:spcPct val="20000"/>
            </a:spcAft>
            <a:buChar char="•"/>
          </a:pPr>
          <a:r>
            <a:rPr lang="id-ID" sz="1200" b="1" kern="1200" dirty="0"/>
            <a:t>PERWIRA</a:t>
          </a:r>
          <a:r>
            <a:rPr lang="en-US" sz="1200" b="1" kern="1200" dirty="0"/>
            <a:t> </a:t>
          </a:r>
          <a:r>
            <a:rPr lang="id-ID" sz="1200" b="1" kern="1200" dirty="0"/>
            <a:t>JAGA</a:t>
          </a:r>
          <a:r>
            <a:rPr lang="en-US" sz="1200" b="1" kern="1200" dirty="0"/>
            <a:t> </a:t>
          </a:r>
          <a:r>
            <a:rPr lang="id-ID" sz="1200" b="1" kern="1200" dirty="0"/>
            <a:t>TINGGAL</a:t>
          </a:r>
          <a:r>
            <a:rPr lang="en-US" sz="1200" b="1" kern="1200" dirty="0"/>
            <a:t> </a:t>
          </a:r>
          <a:r>
            <a:rPr lang="id-ID" sz="1200" b="1" kern="1200" dirty="0"/>
            <a:t>DI</a:t>
          </a:r>
          <a:r>
            <a:rPr lang="en-US" sz="1200" b="1" kern="1200" dirty="0"/>
            <a:t> </a:t>
          </a:r>
          <a:r>
            <a:rPr lang="id-ID" sz="1200" b="1" kern="1200" dirty="0"/>
            <a:t>KAPAL</a:t>
          </a:r>
          <a:r>
            <a:rPr lang="en-US" sz="1200" b="1" kern="1200" dirty="0"/>
            <a:t> </a:t>
          </a:r>
          <a:r>
            <a:rPr lang="id-ID" sz="1200" b="1" kern="1200" dirty="0"/>
            <a:t>KETIKA MELAKSANAKAN TUGAS JAGA KAPAL.</a:t>
          </a:r>
          <a:endParaRPr lang="en-US" sz="1200" kern="1200" dirty="0"/>
        </a:p>
        <a:p>
          <a:pPr marL="360363" lvl="2" indent="0" algn="l" defTabSz="533400">
            <a:lnSpc>
              <a:spcPct val="90000"/>
            </a:lnSpc>
            <a:spcBef>
              <a:spcPct val="0"/>
            </a:spcBef>
            <a:spcAft>
              <a:spcPct val="20000"/>
            </a:spcAft>
            <a:buChar char="•"/>
          </a:pPr>
          <a:r>
            <a:rPr lang="id-ID" sz="1200" b="1" kern="1200" dirty="0"/>
            <a:t>TIDAK MELAKUKAN BEBAN BERLEBIH PADA KONTAK LISTRIK MENGGUNAKAN ALAT-ALAT ELEKTRONIKA.</a:t>
          </a:r>
          <a:endParaRPr lang="en-US" sz="1200" kern="1200" dirty="0"/>
        </a:p>
        <a:p>
          <a:pPr marL="360363" lvl="2" indent="0" algn="l" defTabSz="533400">
            <a:lnSpc>
              <a:spcPct val="90000"/>
            </a:lnSpc>
            <a:spcBef>
              <a:spcPct val="0"/>
            </a:spcBef>
            <a:spcAft>
              <a:spcPct val="20000"/>
            </a:spcAft>
            <a:buChar char="•"/>
          </a:pPr>
          <a:r>
            <a:rPr lang="id-ID" sz="1200" b="1" kern="1200" dirty="0"/>
            <a:t>DILAKSANAKAN PEMERIKSAAN SECARA PERIODIK TERHADAP KESIAPAN TABUNG-TABUNG PEMADAM KEBAKARAN (PARKEO).</a:t>
          </a:r>
          <a:endParaRPr lang="en-US" sz="1200" kern="1200" dirty="0"/>
        </a:p>
        <a:p>
          <a:pPr marL="360363" lvl="2" indent="0" algn="l" defTabSz="533400">
            <a:lnSpc>
              <a:spcPct val="90000"/>
            </a:lnSpc>
            <a:spcBef>
              <a:spcPct val="0"/>
            </a:spcBef>
            <a:spcAft>
              <a:spcPct val="20000"/>
            </a:spcAft>
            <a:buChar char="•"/>
          </a:pPr>
          <a:r>
            <a:rPr lang="id-ID" sz="1200" b="1" kern="1200"/>
            <a:t>DILAKSANAKAN PUT/PUS UNTUK SELANG-SELANG PEMADAM KEBAKARAN.</a:t>
          </a:r>
          <a:endParaRPr lang="en-US" sz="1200" kern="1200"/>
        </a:p>
        <a:p>
          <a:pPr marL="360363" lvl="2" indent="0" algn="l" defTabSz="533400">
            <a:lnSpc>
              <a:spcPct val="90000"/>
            </a:lnSpc>
            <a:spcBef>
              <a:spcPct val="0"/>
            </a:spcBef>
            <a:spcAft>
              <a:spcPct val="20000"/>
            </a:spcAft>
            <a:buChar char="•"/>
          </a:pPr>
          <a:r>
            <a:rPr lang="id-ID" sz="1200" b="1" kern="1200" dirty="0"/>
            <a:t>DILAKSANAKAN PENYEGARAN SECARA PERIODIK KEMAMPUAN TIM PEK KAPAL.</a:t>
          </a:r>
          <a:endParaRPr lang="en-US" sz="1200" kern="1200" dirty="0"/>
        </a:p>
        <a:p>
          <a:pPr marL="360363" lvl="2" indent="0" algn="l" defTabSz="533400">
            <a:lnSpc>
              <a:spcPct val="90000"/>
            </a:lnSpc>
            <a:spcBef>
              <a:spcPct val="0"/>
            </a:spcBef>
            <a:spcAft>
              <a:spcPct val="20000"/>
            </a:spcAft>
            <a:buChar char="•"/>
          </a:pPr>
          <a:r>
            <a:rPr lang="id-ID" sz="1200" b="1" kern="1200" dirty="0"/>
            <a:t>WASPADA TERHADAP KONDISI KAPAL YANG SUDAH TUA TERUTAMA KABEL-KABEL LISTRIK.</a:t>
          </a:r>
          <a:endParaRPr lang="en-US" sz="1200" kern="1200" dirty="0"/>
        </a:p>
      </dsp:txBody>
      <dsp:txXfrm>
        <a:off x="0" y="3571340"/>
        <a:ext cx="9488490" cy="25344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F5D22-6F3B-412D-8FBC-A88C37FDEC20}">
      <dsp:nvSpPr>
        <dsp:cNvPr id="0" name=""/>
        <dsp:cNvSpPr/>
      </dsp:nvSpPr>
      <dsp:spPr>
        <a:xfrm>
          <a:off x="0" y="44078"/>
          <a:ext cx="8264033" cy="33696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KEJADIAN: </a:t>
          </a:r>
          <a:r>
            <a:rPr lang="id-ID" sz="1400" b="1" kern="1200" dirty="0">
              <a:solidFill>
                <a:schemeClr val="tx1"/>
              </a:solidFill>
            </a:rPr>
            <a:t>MENUMBUR DERMAGA.</a:t>
          </a:r>
          <a:endParaRPr lang="en-US" sz="1400" b="1" kern="1200" dirty="0">
            <a:solidFill>
              <a:schemeClr val="tx1"/>
            </a:solidFill>
          </a:endParaRPr>
        </a:p>
      </dsp:txBody>
      <dsp:txXfrm>
        <a:off x="16449" y="60527"/>
        <a:ext cx="8231135" cy="304062"/>
      </dsp:txXfrm>
    </dsp:sp>
    <dsp:sp modelId="{DC66B350-1252-4E87-B4D0-1899C2AF06FE}">
      <dsp:nvSpPr>
        <dsp:cNvPr id="0" name=""/>
        <dsp:cNvSpPr/>
      </dsp:nvSpPr>
      <dsp:spPr>
        <a:xfrm>
          <a:off x="0" y="432878"/>
          <a:ext cx="8264033" cy="336960"/>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WAKTU KEJADIAN: </a:t>
          </a:r>
          <a:r>
            <a:rPr lang="id-ID" sz="1400" b="1" kern="1200" dirty="0">
              <a:solidFill>
                <a:schemeClr val="tx1"/>
              </a:solidFill>
            </a:rPr>
            <a:t>TAHUN 2016.</a:t>
          </a:r>
          <a:endParaRPr lang="en-US" sz="1400" b="1" kern="1200" dirty="0">
            <a:solidFill>
              <a:schemeClr val="tx1"/>
            </a:solidFill>
          </a:endParaRPr>
        </a:p>
      </dsp:txBody>
      <dsp:txXfrm>
        <a:off x="16449" y="449327"/>
        <a:ext cx="8231135" cy="304062"/>
      </dsp:txXfrm>
    </dsp:sp>
    <dsp:sp modelId="{A2C12891-2218-4BC1-80C9-0A0A2451D031}">
      <dsp:nvSpPr>
        <dsp:cNvPr id="0" name=""/>
        <dsp:cNvSpPr/>
      </dsp:nvSpPr>
      <dsp:spPr>
        <a:xfrm>
          <a:off x="0" y="821678"/>
          <a:ext cx="8264033" cy="336960"/>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LOKASI: </a:t>
          </a:r>
          <a:r>
            <a:rPr lang="id-ID" sz="1400" b="1" kern="1200" dirty="0">
              <a:solidFill>
                <a:schemeClr val="tx1"/>
              </a:solidFill>
            </a:rPr>
            <a:t>DERMAGA LANAL NUNUKAN.</a:t>
          </a:r>
          <a:endParaRPr lang="en-US" sz="1400" b="1" kern="1200" dirty="0">
            <a:solidFill>
              <a:schemeClr val="tx1"/>
            </a:solidFill>
          </a:endParaRPr>
        </a:p>
      </dsp:txBody>
      <dsp:txXfrm>
        <a:off x="16449" y="838127"/>
        <a:ext cx="8231135" cy="304062"/>
      </dsp:txXfrm>
    </dsp:sp>
    <dsp:sp modelId="{50B662CC-12A9-483C-B3C1-8A6BC8353D38}">
      <dsp:nvSpPr>
        <dsp:cNvPr id="0" name=""/>
        <dsp:cNvSpPr/>
      </dsp:nvSpPr>
      <dsp:spPr>
        <a:xfrm>
          <a:off x="0" y="1210478"/>
          <a:ext cx="8264033" cy="336960"/>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a:t>KRONOLOGI:</a:t>
          </a:r>
          <a:endParaRPr lang="en-US" sz="1400" b="1" kern="1200"/>
        </a:p>
      </dsp:txBody>
      <dsp:txXfrm>
        <a:off x="16449" y="1226927"/>
        <a:ext cx="8231135" cy="304062"/>
      </dsp:txXfrm>
    </dsp:sp>
    <dsp:sp modelId="{4775CCB5-440A-477F-B152-A3E28640C124}">
      <dsp:nvSpPr>
        <dsp:cNvPr id="0" name=""/>
        <dsp:cNvSpPr/>
      </dsp:nvSpPr>
      <dsp:spPr>
        <a:xfrm>
          <a:off x="0" y="1547438"/>
          <a:ext cx="8264033" cy="447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383" tIns="13970" rIns="78232" bIns="13970" numCol="1" spcCol="1270" anchor="t" anchorCtr="0">
          <a:noAutofit/>
        </a:bodyPr>
        <a:lstStyle/>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PUKUL 11.25 WITA KRI SRI-352 MELAKSANAKAN PERAN MUKA BELAKANG HALU 310 CEPAT 10,5 KNOTS POSISI DENGAN DERMAGA BARINGAN RELATIF MERAH 40 JARAK 1,8 NM. KONDISI ARUS KELUAR, ANGIN DARI TIMUR LAUT, CEPAT 10 KNOTS.</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PUKUL 11.40 WITA BARINGAN RELATIF MERAH 70 JARAK 1400 YARDS DARI DERMAGA KENDALI DIAMBIL ALIH OLEH KOMANDAN DENGAN HALU 315.</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a:latin typeface="Arial" panose="020B0604020202020204" pitchFamily="34" charset="0"/>
              <a:cs typeface="Arial" panose="020B0604020202020204" pitchFamily="34" charset="0"/>
            </a:rPr>
            <a:t>PADA PUKUL 11.45 WITA BARINGAN RELATIF MERAH 150 JARAK 2000 YARDS DARI DERMAGA, DUA MESIN MAJU BALINGAN 400 RPM. KEMUDIAN KAPAL CIKAR KIRI MERUBAH HALU KE KIRI SAMPAI DENGAN SUDUT RELATIF HIJAU 30 TERHADAP DERMAGA, ANGIN RELATIF MERAH 90 CEPAT 10 KNOTS.</a:t>
          </a:r>
          <a:endParaRPr lang="en-US" sz="1100" b="1" kern="120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JARAK 1000 YARDS DUA MESIN MAJU STANDAR DENGAN HALU 170 CEPAT 6 KNOTS.</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a:latin typeface="Arial" panose="020B0604020202020204" pitchFamily="34" charset="0"/>
              <a:cs typeface="Arial" panose="020B0604020202020204" pitchFamily="34" charset="0"/>
            </a:rPr>
            <a:t>PADA JARAK 500 YARDS MESIN KIRI STOP, MESIN KANAN MAJU CEPAT 5 KNOTS.</a:t>
          </a:r>
          <a:endParaRPr lang="en-US" sz="1100" b="1" kern="120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JARAK 300 YARDS DUA MESIN STOP CEPAT 3.5 KNOTS.</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JARAK 200 YARDS, KECEPATAN ANGIN RELATIF TIBA-TIBA BERTAMBAH DARI MERAH 70 CEPAT 17 KNOTS, SEHINGGA HALUAN CENDERUNG BERGERAK KE KANAN DAN BURITAN KAPAL TERBAWA KE KIRI KARENA HANTAMAN ARUS YANG KUAT DARI LAMBUNG KANAN KAPAL, SEHINGGA MEMBENTUK SUDUT RELATIF HIJAU 45 DERAJAT ATAU LEBIH TERHADAP DERMAGA. KEMUDIAN MESIN KIRI MUNDUR, CEPAT KAPAL 3 KNOTS.</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PADA JARAK 100 YARDS DARI DERMAGA BURITAN KAPAL MASIH TERBAWA KE KIRI KEMUDIAN MESIN KANAN DIMUNDURKAN, YANG TERJADI MESIN KANAN MATI DIIKUTI MESIN KIRI MATI SEHINGGA KAPAL TETAP MAJU DENGAN LUNCURAN 2 KNOTS HINGGA MENUMBUR UJUNG SELATAN DERMAGA.</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KAPAL TERHEMPAS KE ARAH </a:t>
          </a:r>
          <a:r>
            <a:rPr lang="id-ID" sz="1100" b="1" i="1" kern="1200" dirty="0">
              <a:latin typeface="Arial" panose="020B0604020202020204" pitchFamily="34" charset="0"/>
              <a:cs typeface="Arial" panose="020B0604020202020204" pitchFamily="34" charset="0"/>
            </a:rPr>
            <a:t>MOORING DOLPHIN</a:t>
          </a:r>
          <a:r>
            <a:rPr lang="id-ID" sz="1100" b="1" kern="1200" dirty="0">
              <a:latin typeface="Arial" panose="020B0604020202020204" pitchFamily="34" charset="0"/>
              <a:cs typeface="Arial" panose="020B0604020202020204" pitchFamily="34" charset="0"/>
            </a:rPr>
            <a:t>, SEHINGGA </a:t>
          </a:r>
          <a:r>
            <a:rPr lang="id-ID" sz="1100" b="1" i="1" kern="1200" dirty="0">
              <a:latin typeface="Arial" panose="020B0604020202020204" pitchFamily="34" charset="0"/>
              <a:cs typeface="Arial" panose="020B0604020202020204" pitchFamily="34" charset="0"/>
            </a:rPr>
            <a:t>MOORING DOLPHIN </a:t>
          </a:r>
          <a:r>
            <a:rPr lang="id-ID" sz="1100" b="1" kern="1200" dirty="0">
              <a:latin typeface="Arial" panose="020B0604020202020204" pitchFamily="34" charset="0"/>
              <a:cs typeface="Arial" panose="020B0604020202020204" pitchFamily="34" charset="0"/>
            </a:rPr>
            <a:t>MENAHAN LAJU KAPAL KEARAH DARATAN, SEMENTARA MESIN BELUM BISA MUNDUR, DALAM BEBERAPA DETIK KEMUDIAN </a:t>
          </a:r>
          <a:r>
            <a:rPr lang="id-ID" sz="1100" b="1" i="1" kern="1200" dirty="0">
              <a:latin typeface="Arial" panose="020B0604020202020204" pitchFamily="34" charset="0"/>
              <a:cs typeface="Arial" panose="020B0604020202020204" pitchFamily="34" charset="0"/>
            </a:rPr>
            <a:t>MOORING DOLPHIN </a:t>
          </a:r>
          <a:r>
            <a:rPr lang="id-ID" sz="1100" b="1" kern="1200" dirty="0">
              <a:latin typeface="Arial" panose="020B0604020202020204" pitchFamily="34" charset="0"/>
              <a:cs typeface="Arial" panose="020B0604020202020204" pitchFamily="34" charset="0"/>
            </a:rPr>
            <a:t>ROBOH.</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a:latin typeface="Arial" panose="020B0604020202020204" pitchFamily="34" charset="0"/>
              <a:cs typeface="Arial" panose="020B0604020202020204" pitchFamily="34" charset="0"/>
            </a:rPr>
            <a:t>KURANG LEBIH 15 DETIK KEMUDIAN MESIN BISA DI START DAN 2 MESIN MUNDUR MENJAUH DARI DERMAGA DAN KEDANGKALAN.</a:t>
          </a:r>
          <a:endParaRPr lang="en-US" sz="1100" b="1" kern="120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KAPAL MERAPAT LAMBUNG KIRI DI DERMAGA LANAL NUNUKAN PADA PUKUL 12.30 WITA DENGAN AMAN.</a:t>
          </a:r>
          <a:endParaRPr lang="en-US" sz="1100" b="1" kern="1200" dirty="0">
            <a:latin typeface="Arial" panose="020B0604020202020204" pitchFamily="34" charset="0"/>
            <a:cs typeface="Arial" panose="020B0604020202020204" pitchFamily="34" charset="0"/>
          </a:endParaRPr>
        </a:p>
        <a:p>
          <a:pPr marL="179388" lvl="1" indent="-179388" algn="l" defTabSz="488950">
            <a:lnSpc>
              <a:spcPct val="90000"/>
            </a:lnSpc>
            <a:spcBef>
              <a:spcPct val="0"/>
            </a:spcBef>
            <a:spcAft>
              <a:spcPct val="20000"/>
            </a:spcAft>
            <a:buChar char="•"/>
          </a:pPr>
          <a:r>
            <a:rPr lang="id-ID" sz="1100" b="1" kern="1200" dirty="0">
              <a:latin typeface="Arial" panose="020B0604020202020204" pitchFamily="34" charset="0"/>
              <a:cs typeface="Arial" panose="020B0604020202020204" pitchFamily="34" charset="0"/>
            </a:rPr>
            <a:t>KERUGIAN: </a:t>
          </a:r>
          <a:r>
            <a:rPr lang="id-ID" sz="1100" b="1" i="1" kern="1200" dirty="0">
              <a:latin typeface="Arial" panose="020B0604020202020204" pitchFamily="34" charset="0"/>
              <a:cs typeface="Arial" panose="020B0604020202020204" pitchFamily="34" charset="0"/>
            </a:rPr>
            <a:t>MOORING DOLPHIN </a:t>
          </a:r>
          <a:r>
            <a:rPr lang="id-ID" sz="1100" b="1" kern="1200" dirty="0">
              <a:latin typeface="Arial" panose="020B0604020202020204" pitchFamily="34" charset="0"/>
              <a:cs typeface="Arial" panose="020B0604020202020204" pitchFamily="34" charset="0"/>
            </a:rPr>
            <a:t>ROBOH, LINGGI HALUAN KAPAL PESOK ± 1 M DAN </a:t>
          </a:r>
          <a:r>
            <a:rPr lang="id-ID" sz="1100" b="1" i="1" kern="1200" dirty="0">
              <a:latin typeface="Arial" panose="020B0604020202020204" pitchFamily="34" charset="0"/>
              <a:cs typeface="Arial" panose="020B0604020202020204" pitchFamily="34" charset="0"/>
            </a:rPr>
            <a:t>SPEED BOAT </a:t>
          </a:r>
          <a:r>
            <a:rPr lang="id-ID" sz="1100" b="1" kern="1200" dirty="0">
              <a:latin typeface="Arial" panose="020B0604020202020204" pitchFamily="34" charset="0"/>
              <a:cs typeface="Arial" panose="020B0604020202020204" pitchFamily="34" charset="0"/>
            </a:rPr>
            <a:t>LANAL TENGGELAM (POSISI DI SANDARKAN DI </a:t>
          </a:r>
          <a:r>
            <a:rPr lang="id-ID" sz="1100" b="1" i="1" kern="1200" dirty="0">
              <a:latin typeface="Arial" panose="020B0604020202020204" pitchFamily="34" charset="0"/>
              <a:cs typeface="Arial" panose="020B0604020202020204" pitchFamily="34" charset="0"/>
            </a:rPr>
            <a:t>MOORING DOLPHIN</a:t>
          </a:r>
          <a:r>
            <a:rPr lang="id-ID" sz="1100" b="1" kern="1200" dirty="0">
              <a:latin typeface="Arial" panose="020B0604020202020204" pitchFamily="34" charset="0"/>
              <a:cs typeface="Arial" panose="020B0604020202020204" pitchFamily="34" charset="0"/>
            </a:rPr>
            <a:t>, KETIKA PERSONEL LANAL MEMBANTU MENERIMA TALI UNTUK SANDAR KRI).</a:t>
          </a:r>
          <a:endParaRPr lang="en-US" sz="1100" b="1" kern="1200" dirty="0">
            <a:latin typeface="Arial" panose="020B0604020202020204" pitchFamily="34" charset="0"/>
            <a:cs typeface="Arial" panose="020B0604020202020204" pitchFamily="34" charset="0"/>
          </a:endParaRPr>
        </a:p>
      </dsp:txBody>
      <dsp:txXfrm>
        <a:off x="0" y="1547438"/>
        <a:ext cx="8264033" cy="44712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D4A7F-CA14-4AB3-9603-6A5056082C6D}">
      <dsp:nvSpPr>
        <dsp:cNvPr id="0" name=""/>
        <dsp:cNvSpPr/>
      </dsp:nvSpPr>
      <dsp:spPr>
        <a:xfrm>
          <a:off x="0" y="247107"/>
          <a:ext cx="7918484" cy="40774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ANALISA:</a:t>
          </a:r>
          <a:endParaRPr lang="en-US" sz="1700" b="1" kern="1200" dirty="0"/>
        </a:p>
      </dsp:txBody>
      <dsp:txXfrm>
        <a:off x="19904" y="267011"/>
        <a:ext cx="7878676" cy="367937"/>
      </dsp:txXfrm>
    </dsp:sp>
    <dsp:sp modelId="{A7AA4DA4-C9D3-4489-AD7E-F6DAC37877F3}">
      <dsp:nvSpPr>
        <dsp:cNvPr id="0" name=""/>
        <dsp:cNvSpPr/>
      </dsp:nvSpPr>
      <dsp:spPr>
        <a:xfrm>
          <a:off x="0" y="654852"/>
          <a:ext cx="7918484" cy="506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12" tIns="21590" rIns="120904" bIns="21590" numCol="1" spcCol="1270" anchor="t" anchorCtr="0">
          <a:noAutofit/>
        </a:bodyPr>
        <a:lstStyle/>
        <a:p>
          <a:pPr marL="360363" lvl="1" indent="-246063" algn="l" defTabSz="577850">
            <a:lnSpc>
              <a:spcPct val="90000"/>
            </a:lnSpc>
            <a:spcBef>
              <a:spcPct val="0"/>
            </a:spcBef>
            <a:spcAft>
              <a:spcPct val="20000"/>
            </a:spcAft>
            <a:buChar char="•"/>
          </a:pPr>
          <a:r>
            <a:rPr lang="id-ID" sz="1300" b="1" kern="1200" dirty="0"/>
            <a:t>PERAIRAN ALUR NUNUKAN KONDISI ARUSNYA KUAT DAN ANGIN KENCANG SEWAKTU-WAKTU DAPAT BERUBAH. DAN SAAT ITU KONDISI ARUS MENGARAH KE LUAR (TENGGARA).</a:t>
          </a:r>
          <a:endParaRPr lang="en-US" sz="1300" b="1" kern="1200" dirty="0"/>
        </a:p>
        <a:p>
          <a:pPr marL="360363" lvl="1" indent="-246063" algn="l" defTabSz="577850">
            <a:lnSpc>
              <a:spcPct val="90000"/>
            </a:lnSpc>
            <a:spcBef>
              <a:spcPct val="0"/>
            </a:spcBef>
            <a:spcAft>
              <a:spcPct val="20000"/>
            </a:spcAft>
            <a:buChar char="•"/>
          </a:pPr>
          <a:r>
            <a:rPr lang="id-ID" sz="1300" b="1" kern="1200" dirty="0"/>
            <a:t>KOMANDAN KRI BERUSAHA MENYANDARKAN KAPAL PADA LAMBUNG KANAN (SEARAH DENGAN ARUS KELUAR).</a:t>
          </a:r>
          <a:endParaRPr lang="en-US" sz="1300" b="1" kern="1200" dirty="0"/>
        </a:p>
        <a:p>
          <a:pPr marL="360363" lvl="1" indent="-246063" algn="l" defTabSz="577850">
            <a:lnSpc>
              <a:spcPct val="90000"/>
            </a:lnSpc>
            <a:spcBef>
              <a:spcPct val="0"/>
            </a:spcBef>
            <a:spcAft>
              <a:spcPct val="20000"/>
            </a:spcAft>
            <a:buChar char="•"/>
          </a:pPr>
          <a:r>
            <a:rPr lang="id-ID" sz="1300" b="1" kern="1200" dirty="0"/>
            <a:t>PERTIMBANGAN KOMANDAN MELAKSANAKAN SANDAR LAMBUNG KANAN:</a:t>
          </a:r>
          <a:endParaRPr lang="en-US" sz="1300" b="1" kern="1200" dirty="0"/>
        </a:p>
        <a:p>
          <a:pPr marL="360363" lvl="1" indent="-246063" algn="l" defTabSz="577850">
            <a:lnSpc>
              <a:spcPct val="90000"/>
            </a:lnSpc>
            <a:spcBef>
              <a:spcPct val="0"/>
            </a:spcBef>
            <a:spcAft>
              <a:spcPct val="20000"/>
            </a:spcAft>
            <a:buChar char="•"/>
          </a:pPr>
          <a:r>
            <a:rPr lang="id-ID" sz="1300" b="1" kern="1200" dirty="0"/>
            <a:t>SANDAR LAMBUNG KIRI AKAN MEMBAHAYAKAN MANEUVER KAPAL (PROPELLER KAPAL), KONDISI PERAIRAN DI DEKAT </a:t>
          </a:r>
          <a:r>
            <a:rPr lang="id-ID" sz="1300" b="1" i="1" kern="1200" dirty="0"/>
            <a:t>MOORING DOLPHIN </a:t>
          </a:r>
          <a:r>
            <a:rPr lang="id-ID" sz="1300" b="1" kern="1200" dirty="0"/>
            <a:t>TERDAPAT KEDANGKALAN.</a:t>
          </a:r>
          <a:endParaRPr lang="en-US" sz="1300" b="1" kern="1200" dirty="0"/>
        </a:p>
        <a:p>
          <a:pPr marL="360363" lvl="1" indent="-246063" algn="l" defTabSz="577850">
            <a:lnSpc>
              <a:spcPct val="90000"/>
            </a:lnSpc>
            <a:spcBef>
              <a:spcPct val="0"/>
            </a:spcBef>
            <a:spcAft>
              <a:spcPct val="20000"/>
            </a:spcAft>
            <a:buChar char="•"/>
          </a:pPr>
          <a:r>
            <a:rPr lang="id-ID" sz="1300" b="1" kern="1200" dirty="0"/>
            <a:t>MANUVER KAPAL DALAM MENYANDARKAN KAPAL DI DERMAGA LANAL NUNUKAN LEBIH MUDAH MENYANDARKAN LAMBUNG KANAN. KONDISI PERAIRAN DI BAGIAN BARAT LAUT DERMAGA LEBIH LUAS UNTUK MANUVER KAPAL.</a:t>
          </a:r>
          <a:endParaRPr lang="en-US" sz="1300" b="1" kern="1200" dirty="0"/>
        </a:p>
        <a:p>
          <a:pPr marL="360363" lvl="1" indent="-246063" algn="l" defTabSz="577850">
            <a:lnSpc>
              <a:spcPct val="90000"/>
            </a:lnSpc>
            <a:spcBef>
              <a:spcPct val="0"/>
            </a:spcBef>
            <a:spcAft>
              <a:spcPct val="20000"/>
            </a:spcAft>
            <a:buChar char="•"/>
          </a:pPr>
          <a:r>
            <a:rPr lang="id-ID" sz="1300" b="1" kern="1200" dirty="0"/>
            <a:t>MEMUDAHKAN KAPAL UNTUK SEGERA MENINGGALKAN DERMAGA JIKA TERJADI CUACA BURUK.</a:t>
          </a:r>
          <a:endParaRPr lang="en-US" sz="1300" b="1" kern="1200" dirty="0"/>
        </a:p>
        <a:p>
          <a:pPr marL="360363" lvl="1" indent="-246063" algn="l" defTabSz="577850">
            <a:lnSpc>
              <a:spcPct val="90000"/>
            </a:lnSpc>
            <a:spcBef>
              <a:spcPct val="0"/>
            </a:spcBef>
            <a:spcAft>
              <a:spcPct val="20000"/>
            </a:spcAft>
            <a:buChar char="•"/>
          </a:pPr>
          <a:r>
            <a:rPr lang="id-ID" sz="1300" b="1" kern="1200" dirty="0"/>
            <a:t>KONDISI MESIN KAPAL SEDANG MENGALAMI MASALAH SEHINGGA MATI MESIN KEDUANYA KETIKA PROSES SANDAR BERJALAN.</a:t>
          </a:r>
          <a:endParaRPr lang="en-US" sz="1300" b="1" kern="1200" dirty="0"/>
        </a:p>
        <a:p>
          <a:pPr marL="360363" lvl="1" indent="-246063" algn="l" defTabSz="577850">
            <a:lnSpc>
              <a:spcPct val="90000"/>
            </a:lnSpc>
            <a:spcBef>
              <a:spcPct val="0"/>
            </a:spcBef>
            <a:spcAft>
              <a:spcPct val="20000"/>
            </a:spcAft>
            <a:buChar char="•"/>
          </a:pPr>
          <a:r>
            <a:rPr lang="id-ID" sz="1300" b="1" kern="1200" dirty="0"/>
            <a:t>KONDISI PERAIRAN DI ALUR NUNUKAN YANG SANGAT KENCANG ARUSNYA DAN KONDISI ANGIN YANG SANGAT KUAT CENDERUNG BERUBAH-UBAH, SANGAT RISKAN UNTUK MENYANDARKAN KAPAL SEARAH DENGAN ARUS.</a:t>
          </a:r>
          <a:endParaRPr lang="en-US" sz="1300" b="1" kern="1200" dirty="0"/>
        </a:p>
        <a:p>
          <a:pPr marL="360363" lvl="1" indent="-246063" algn="l" defTabSz="577850">
            <a:lnSpc>
              <a:spcPct val="90000"/>
            </a:lnSpc>
            <a:spcBef>
              <a:spcPct val="0"/>
            </a:spcBef>
            <a:spcAft>
              <a:spcPct val="20000"/>
            </a:spcAft>
            <a:buChar char="•"/>
          </a:pPr>
          <a:r>
            <a:rPr lang="id-ID" sz="1300" b="1" kern="1200" dirty="0">
              <a:solidFill>
                <a:srgbClr val="FF0000"/>
              </a:solidFill>
            </a:rPr>
            <a:t>PELAJARAN YANG BISA DIPETIK (</a:t>
          </a:r>
          <a:r>
            <a:rPr lang="id-ID" sz="1300" b="1" i="1" kern="1200" dirty="0">
              <a:solidFill>
                <a:srgbClr val="FF0000"/>
              </a:solidFill>
            </a:rPr>
            <a:t>LESSONS LEARNT</a:t>
          </a:r>
          <a:r>
            <a:rPr lang="id-ID" sz="1300" b="1" kern="1200" dirty="0">
              <a:solidFill>
                <a:srgbClr val="FF0000"/>
              </a:solidFill>
            </a:rPr>
            <a:t>):</a:t>
          </a:r>
          <a:endParaRPr lang="en-US" sz="1300" b="1" kern="1200" dirty="0">
            <a:solidFill>
              <a:srgbClr val="FF0000"/>
            </a:solidFill>
          </a:endParaRPr>
        </a:p>
        <a:p>
          <a:pPr marL="538163" lvl="2" indent="-177800" algn="l" defTabSz="577850">
            <a:lnSpc>
              <a:spcPct val="90000"/>
            </a:lnSpc>
            <a:spcBef>
              <a:spcPct val="0"/>
            </a:spcBef>
            <a:spcAft>
              <a:spcPct val="20000"/>
            </a:spcAft>
            <a:buChar char="•"/>
          </a:pPr>
          <a:r>
            <a:rPr lang="id-ID" sz="1300" b="1" kern="1200" dirty="0"/>
            <a:t>KOMANDAN KRI MENYANDARKAN KAPAL PADA LAMBUNG KIRI (BERLAWANAN DENGAN ARAH ARUS).</a:t>
          </a:r>
          <a:endParaRPr lang="en-US" sz="1300" b="1" kern="1200" dirty="0"/>
        </a:p>
        <a:p>
          <a:pPr marL="538163" lvl="2" indent="-177800" algn="l" defTabSz="577850">
            <a:lnSpc>
              <a:spcPct val="90000"/>
            </a:lnSpc>
            <a:spcBef>
              <a:spcPct val="0"/>
            </a:spcBef>
            <a:spcAft>
              <a:spcPct val="20000"/>
            </a:spcAft>
            <a:buChar char="•"/>
          </a:pPr>
          <a:r>
            <a:rPr lang="id-ID" sz="1300" b="1" kern="1200" dirty="0"/>
            <a:t>MESIN KAPAL HARUS SIAP DIGUNAKAN UNTUK PROSES LEPAS SANDAR. TERUTAMA PADA SITUASI KRITIS DIMANA ARUS DAN ANGIN SANGAT KENCANG SERTA CENDERUNG BERUBAH-UBAH.</a:t>
          </a:r>
          <a:endParaRPr lang="en-US" sz="1300" b="1" kern="1200" dirty="0"/>
        </a:p>
        <a:p>
          <a:pPr marL="538163" lvl="2" indent="-177800" algn="l" defTabSz="577850">
            <a:lnSpc>
              <a:spcPct val="90000"/>
            </a:lnSpc>
            <a:spcBef>
              <a:spcPct val="0"/>
            </a:spcBef>
            <a:spcAft>
              <a:spcPct val="20000"/>
            </a:spcAft>
            <a:buChar char="•"/>
          </a:pPr>
          <a:r>
            <a:rPr lang="id-ID" sz="1300" b="1" kern="1200" dirty="0"/>
            <a:t>DALAM KONDISI PERAIRAN YANG CENDERUNG BERUBAH-UBAH, KAPAL DAPAT MENGGUNAKAN PANDU DAN TUNDA DALAM PROSES LEPAS DAN SANDAR.</a:t>
          </a:r>
          <a:endParaRPr lang="en-US" sz="1300" b="1" kern="1200" dirty="0"/>
        </a:p>
      </dsp:txBody>
      <dsp:txXfrm>
        <a:off x="0" y="654852"/>
        <a:ext cx="7918484" cy="50673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118A0-710C-455C-B5D7-8A830F6B60D3}">
      <dsp:nvSpPr>
        <dsp:cNvPr id="0" name=""/>
        <dsp:cNvSpPr/>
      </dsp:nvSpPr>
      <dsp:spPr>
        <a:xfrm>
          <a:off x="0" y="104686"/>
          <a:ext cx="8582321" cy="67626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a:t>KRI TELUK BONE-511 DENGAN DAYA MUAT 800 TON, PADA TAHUN 2001 MEMUAT 1200 TON KOPRA (</a:t>
          </a:r>
          <a:r>
            <a:rPr lang="id-ID" sz="1700" b="1" i="1" kern="1200"/>
            <a:t>OVER CARRIAGE</a:t>
          </a:r>
          <a:r>
            <a:rPr lang="id-ID" sz="1700" b="1" kern="1200"/>
            <a:t>), BERLAYAR DARI DARUBA MENUJU SURABAYA. </a:t>
          </a:r>
          <a:endParaRPr lang="en-US" sz="1700" kern="1200"/>
        </a:p>
      </dsp:txBody>
      <dsp:txXfrm>
        <a:off x="33012" y="137698"/>
        <a:ext cx="8516297" cy="610236"/>
      </dsp:txXfrm>
    </dsp:sp>
    <dsp:sp modelId="{770083E5-37EC-451E-B276-C37B1134B99A}">
      <dsp:nvSpPr>
        <dsp:cNvPr id="0" name=""/>
        <dsp:cNvSpPr/>
      </dsp:nvSpPr>
      <dsp:spPr>
        <a:xfrm>
          <a:off x="0" y="829906"/>
          <a:ext cx="8582321" cy="676260"/>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a:t>KAPAL MENGALAMI BOCOR TANGKI VOID HALUAN DAN 7 DARI 12 </a:t>
          </a:r>
          <a:r>
            <a:rPr lang="id-ID" sz="1700" b="1" i="1" kern="1200"/>
            <a:t>SPANSKRUP </a:t>
          </a:r>
          <a:r>
            <a:rPr lang="id-ID" sz="1700" b="1" kern="1200"/>
            <a:t>RAMPA PATAH. </a:t>
          </a:r>
          <a:endParaRPr lang="en-US" sz="1700" kern="1200"/>
        </a:p>
      </dsp:txBody>
      <dsp:txXfrm>
        <a:off x="33012" y="862918"/>
        <a:ext cx="8516297" cy="610236"/>
      </dsp:txXfrm>
    </dsp:sp>
    <dsp:sp modelId="{097CC330-6C09-4852-845F-A1BC9B1C73E2}">
      <dsp:nvSpPr>
        <dsp:cNvPr id="0" name=""/>
        <dsp:cNvSpPr/>
      </dsp:nvSpPr>
      <dsp:spPr>
        <a:xfrm>
          <a:off x="0" y="1555126"/>
          <a:ext cx="8582321" cy="676260"/>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a:t>KAPAL SINGGAH DI BITUNG UNTUK LAKSANAKAN PERBAIKAN. </a:t>
          </a:r>
          <a:endParaRPr lang="en-US" sz="1700" kern="1200"/>
        </a:p>
      </dsp:txBody>
      <dsp:txXfrm>
        <a:off x="33012" y="1588138"/>
        <a:ext cx="8516297" cy="610236"/>
      </dsp:txXfrm>
    </dsp:sp>
    <dsp:sp modelId="{E4450218-91E9-4B64-A47A-1236ABD33A1D}">
      <dsp:nvSpPr>
        <dsp:cNvPr id="0" name=""/>
        <dsp:cNvSpPr/>
      </dsp:nvSpPr>
      <dsp:spPr>
        <a:xfrm>
          <a:off x="0" y="2280346"/>
          <a:ext cx="8582321" cy="676260"/>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a:t>LESSONS LEARNT:</a:t>
          </a:r>
          <a:endParaRPr lang="en-US" sz="1700" kern="1200"/>
        </a:p>
      </dsp:txBody>
      <dsp:txXfrm>
        <a:off x="33012" y="2313358"/>
        <a:ext cx="8516297" cy="610236"/>
      </dsp:txXfrm>
    </dsp:sp>
    <dsp:sp modelId="{E7A7E78D-92E8-4191-9A7F-1BF84FB6B698}">
      <dsp:nvSpPr>
        <dsp:cNvPr id="0" name=""/>
        <dsp:cNvSpPr/>
      </dsp:nvSpPr>
      <dsp:spPr>
        <a:xfrm>
          <a:off x="0" y="2956606"/>
          <a:ext cx="8582321" cy="140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8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id-ID" sz="1400" b="1" kern="1200" dirty="0"/>
            <a:t>SIFAT KOPRA YANG MENGELUARKAN UAP PANAS KETIKA DIMUAT DI RUANG TERTUTUP MENYEBABKAN RAWAN TERJADINYA KEBAKARAN DI DALAM </a:t>
          </a:r>
          <a:r>
            <a:rPr lang="id-ID" sz="1400" b="1" i="1" kern="1200" dirty="0"/>
            <a:t>TANK DECK </a:t>
          </a:r>
          <a:r>
            <a:rPr lang="id-ID" sz="1400" b="1" kern="1200" dirty="0"/>
            <a:t>KAPAL. </a:t>
          </a:r>
          <a:endParaRPr lang="en-US" sz="1400" kern="1200" dirty="0"/>
        </a:p>
        <a:p>
          <a:pPr marL="114300" lvl="1" indent="-114300" algn="l" defTabSz="622300">
            <a:lnSpc>
              <a:spcPct val="90000"/>
            </a:lnSpc>
            <a:spcBef>
              <a:spcPct val="0"/>
            </a:spcBef>
            <a:spcAft>
              <a:spcPct val="20000"/>
            </a:spcAft>
            <a:buChar char="•"/>
          </a:pPr>
          <a:r>
            <a:rPr lang="id-ID" sz="1400" b="1" kern="1200" dirty="0"/>
            <a:t>SELAMA PELAYARAN, PERMUKAAN </a:t>
          </a:r>
          <a:r>
            <a:rPr lang="id-ID" sz="1400" b="1" i="1" kern="1200" dirty="0"/>
            <a:t>TANK DECK </a:t>
          </a:r>
          <a:r>
            <a:rPr lang="id-ID" sz="1400" b="1" kern="1200" dirty="0"/>
            <a:t>KAPAL AGAR SELALU DISIRAM AIR LAUT UNTUK MENGURANGI EFEK PANAS. SELAIN UAP PANAS, MEMUAT KOPRA JUGA BERESIKO TIMBULNYA KUTU (KOPRA MENGELUARKAN KUTU).</a:t>
          </a:r>
          <a:endParaRPr lang="en-US" sz="1400" kern="1200" dirty="0"/>
        </a:p>
      </dsp:txBody>
      <dsp:txXfrm>
        <a:off x="0" y="2956606"/>
        <a:ext cx="8582321" cy="140402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8FD7D-B4DF-4E27-B3EA-75A910CC1932}">
      <dsp:nvSpPr>
        <dsp:cNvPr id="0" name=""/>
        <dsp:cNvSpPr/>
      </dsp:nvSpPr>
      <dsp:spPr>
        <a:xfrm>
          <a:off x="0" y="63947"/>
          <a:ext cx="8652919" cy="4301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KEJADIAN:TABRAKAN</a:t>
          </a:r>
          <a:r>
            <a:rPr lang="en-US" sz="1400" b="1" kern="1200" dirty="0"/>
            <a:t> </a:t>
          </a:r>
          <a:r>
            <a:rPr lang="id-ID" sz="1400" b="1" kern="1200" dirty="0"/>
            <a:t>DENGAN</a:t>
          </a:r>
          <a:r>
            <a:rPr lang="en-US" sz="1400" b="1" kern="1200" dirty="0"/>
            <a:t> </a:t>
          </a:r>
          <a:r>
            <a:rPr lang="id-ID" sz="1400" b="1" kern="1200" dirty="0"/>
            <a:t>KAPAL CONTAINER</a:t>
          </a:r>
          <a:r>
            <a:rPr lang="en-US" sz="1400" b="1" kern="1200" dirty="0"/>
            <a:t> </a:t>
          </a:r>
          <a:r>
            <a:rPr lang="id-ID" sz="1400" b="1" kern="1200" dirty="0"/>
            <a:t>BENDERA</a:t>
          </a:r>
          <a:r>
            <a:rPr lang="en-US" sz="1400" b="1" kern="1200" dirty="0"/>
            <a:t> </a:t>
          </a:r>
          <a:r>
            <a:rPr lang="id-ID" sz="1400" b="1" kern="1200" dirty="0"/>
            <a:t> </a:t>
          </a:r>
          <a:r>
            <a:rPr lang="en-US" sz="1400" b="1" kern="1200" dirty="0"/>
            <a:t> </a:t>
          </a:r>
          <a:r>
            <a:rPr lang="id-ID" sz="1400" b="1" kern="1200" dirty="0"/>
            <a:t>FILIPINA.</a:t>
          </a:r>
          <a:endParaRPr lang="en-US" sz="1400" b="1" kern="1200" dirty="0"/>
        </a:p>
      </dsp:txBody>
      <dsp:txXfrm>
        <a:off x="20998" y="84945"/>
        <a:ext cx="8610923" cy="388143"/>
      </dsp:txXfrm>
    </dsp:sp>
    <dsp:sp modelId="{BAE8CB29-0F94-4283-80EA-5F4935C6955E}">
      <dsp:nvSpPr>
        <dsp:cNvPr id="0" name=""/>
        <dsp:cNvSpPr/>
      </dsp:nvSpPr>
      <dsp:spPr>
        <a:xfrm>
          <a:off x="0" y="560262"/>
          <a:ext cx="8652919" cy="430139"/>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a:t>WAKTU KEJADIAN: JUNI TAHUN 2017.</a:t>
          </a:r>
          <a:endParaRPr lang="en-US" sz="1400" b="1" kern="1200"/>
        </a:p>
      </dsp:txBody>
      <dsp:txXfrm>
        <a:off x="20998" y="581260"/>
        <a:ext cx="8610923" cy="388143"/>
      </dsp:txXfrm>
    </dsp:sp>
    <dsp:sp modelId="{E6A53F3B-B7BE-4664-9157-FDED3F1BE366}">
      <dsp:nvSpPr>
        <dsp:cNvPr id="0" name=""/>
        <dsp:cNvSpPr/>
      </dsp:nvSpPr>
      <dsp:spPr>
        <a:xfrm>
          <a:off x="0" y="1056577"/>
          <a:ext cx="8652919" cy="430139"/>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LOKASI: PERAIRAN JEPANG (56 MIL BARAT DAYA YOKOSUKA).</a:t>
          </a:r>
          <a:endParaRPr lang="en-US" sz="1400" b="1" kern="1200" dirty="0"/>
        </a:p>
      </dsp:txBody>
      <dsp:txXfrm>
        <a:off x="20998" y="1077575"/>
        <a:ext cx="8610923" cy="388143"/>
      </dsp:txXfrm>
    </dsp:sp>
    <dsp:sp modelId="{C44A4E93-18A9-475A-9A07-399640400431}">
      <dsp:nvSpPr>
        <dsp:cNvPr id="0" name=""/>
        <dsp:cNvSpPr/>
      </dsp:nvSpPr>
      <dsp:spPr>
        <a:xfrm>
          <a:off x="0" y="1552892"/>
          <a:ext cx="8652919" cy="430139"/>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a:t>KRONOLOGI:</a:t>
          </a:r>
          <a:endParaRPr lang="en-US" sz="1400" b="1" kern="1200"/>
        </a:p>
      </dsp:txBody>
      <dsp:txXfrm>
        <a:off x="20998" y="1573890"/>
        <a:ext cx="8610923" cy="388143"/>
      </dsp:txXfrm>
    </dsp:sp>
    <dsp:sp modelId="{BD68EB3D-7D70-4547-868F-E2FB985AC95D}">
      <dsp:nvSpPr>
        <dsp:cNvPr id="0" name=""/>
        <dsp:cNvSpPr/>
      </dsp:nvSpPr>
      <dsp:spPr>
        <a:xfrm>
          <a:off x="484001" y="1983031"/>
          <a:ext cx="7684916" cy="3900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730" tIns="13970" rIns="78232" bIns="13970" numCol="1" spcCol="1270" anchor="t" anchorCtr="0">
          <a:noAutofit/>
        </a:bodyPr>
        <a:lstStyle/>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USS FITZGERALD (DESTROYER KELAS ARLEIGH BURKE), DENGAN PANJANG 154 M, JUMLAH AWAK 330 PERSONEL, BERBASIS DI YOKOSUKA-JEPANG, SEDANG MELAKSANAKAN OPERASI DI PERAIRAN JEPANG UNTUK MENDUKUNG KEAMANAN DAN STABILITAS DI KAWASAN INDO-ASIA-PASIFIK.</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PADA TANGGAL 17 JUNI 2017 SEKITAR PUKUL 01.30 WAKTU SETEMPAT, PADA POSISI 56 MIL LAUT BARAT DAYA YOKOSUKA BERTABRAKAN DENGAN MV. ACX CRYSTAL (KAPAL CONTAINER BERBENDERA FILIPINA MILIK PERUSAHAAN JEPANG, NYK LINE) DENGAN PANJANG 222 M</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PIHAK JAPANESE </a:t>
          </a:r>
          <a:r>
            <a:rPr lang="id-ID" sz="1050" b="1" i="1" kern="1200" dirty="0">
              <a:latin typeface="Arial" panose="020B0604020202020204" pitchFamily="34" charset="0"/>
              <a:cs typeface="Arial" panose="020B0604020202020204" pitchFamily="34" charset="0"/>
            </a:rPr>
            <a:t>COAST GUARD </a:t>
          </a:r>
          <a:r>
            <a:rPr lang="id-ID" sz="1050" b="1" kern="1200" dirty="0">
              <a:latin typeface="Arial" panose="020B0604020202020204" pitchFamily="34" charset="0"/>
              <a:cs typeface="Arial" panose="020B0604020202020204" pitchFamily="34" charset="0"/>
            </a:rPr>
            <a:t>MELAPORKAN KECELAKAAN TERJADI SEKITAR PUKUL 01.30 TANGGAL 17 JUNI 2017.</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SEKITAR PUKUL 02.00 MV. ACX CRYSTAL BERBALIK ARAH MENUJU TEMPAT KEJADIAN.</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SEKITAR PUKUL 04.30 MV. ACX CRYSTAL BERBELOK KE ARAH TIMUR KEMBALI MENUJU TOKYO UNTUK MELAKSANAKAN PERBAIKAN SETELAH TABRAKAN TERJADI.</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a:latin typeface="Arial" panose="020B0604020202020204" pitchFamily="34" charset="0"/>
              <a:cs typeface="Arial" panose="020B0604020202020204" pitchFamily="34" charset="0"/>
            </a:rPr>
            <a:t>PIHAK US </a:t>
          </a:r>
          <a:r>
            <a:rPr lang="id-ID" sz="1050" b="1" i="1" kern="1200">
              <a:latin typeface="Arial" panose="020B0604020202020204" pitchFamily="34" charset="0"/>
              <a:cs typeface="Arial" panose="020B0604020202020204" pitchFamily="34" charset="0"/>
            </a:rPr>
            <a:t>NAVY </a:t>
          </a:r>
          <a:r>
            <a:rPr lang="id-ID" sz="1050" b="1" kern="1200">
              <a:latin typeface="Arial" panose="020B0604020202020204" pitchFamily="34" charset="0"/>
              <a:cs typeface="Arial" panose="020B0604020202020204" pitchFamily="34" charset="0"/>
            </a:rPr>
            <a:t>DAN JAPANESE </a:t>
          </a:r>
          <a:r>
            <a:rPr lang="id-ID" sz="1050" b="1" i="1" kern="1200">
              <a:latin typeface="Arial" panose="020B0604020202020204" pitchFamily="34" charset="0"/>
              <a:cs typeface="Arial" panose="020B0604020202020204" pitchFamily="34" charset="0"/>
            </a:rPr>
            <a:t>COAST GUARD </a:t>
          </a:r>
          <a:r>
            <a:rPr lang="id-ID" sz="1050" b="1" kern="1200">
              <a:latin typeface="Arial" panose="020B0604020202020204" pitchFamily="34" charset="0"/>
              <a:cs typeface="Arial" panose="020B0604020202020204" pitchFamily="34" charset="0"/>
            </a:rPr>
            <a:t>PADA AWALNYA MELAPORKAN TABRAKAN TERJADI SEKITAR PUKUL 02.20 WAKTU SETEMPAT.</a:t>
          </a:r>
          <a:endParaRPr lang="en-US" sz="1050" b="1" kern="120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HINGGA SEKITAR 02.25 MV. ACX CRYSTAL BELUM MELAPORKAN KECELAKAAN YANG TERJADI.</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USS FITZGERALD MENGALAMI KERUSAKAN PARAH PADA LAMBUNG KANAN BAIK DI ATAS GELADAK MAUPUN BADAN KAPAL DI BAWAH GARIS AIR TERMASUK SEPARUH SISTEM RADAR AEGIS YANG BERADA DI DALAM KAPAL. SEDANGKAN KAPAL KONTAINER MV. ACX CRYSTAL MENGALAMI KERUSAKAN YANG RELATIF RINGAN PADA HALUAN LAMBUNG KIRI KAPAL.</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PIHAK US </a:t>
          </a:r>
          <a:r>
            <a:rPr lang="id-ID" sz="1050" b="1" i="1" kern="1200" dirty="0">
              <a:latin typeface="Arial" panose="020B0604020202020204" pitchFamily="34" charset="0"/>
              <a:cs typeface="Arial" panose="020B0604020202020204" pitchFamily="34" charset="0"/>
            </a:rPr>
            <a:t>NAVY </a:t>
          </a:r>
          <a:r>
            <a:rPr lang="id-ID" sz="1050" b="1" kern="1200" dirty="0">
              <a:latin typeface="Arial" panose="020B0604020202020204" pitchFamily="34" charset="0"/>
              <a:cs typeface="Arial" panose="020B0604020202020204" pitchFamily="34" charset="0"/>
            </a:rPr>
            <a:t>MENYAMPAIKAN BAHWA KONDISI USS FITZGERALD SEMPAT KEMASUKAN AIR SETELAH TABRAKAN TERJADI, NAMUN TIDAK SAMPAI TENGGELAM. KAPAL MASIH DAPAT BERLAYAR DENGAN TENAGA PENDORONGNYA SENDIRI WALAUPUN DALAM KONDISI YANG TERBATAS DAN DIKAWAL OLEH KAPAL DAN HELIKOPTER PATROLI PANTAI JEPANG MENUJU PELABUHAN YOKOSUKA.</a:t>
          </a:r>
          <a:endParaRPr lang="en-US" sz="1050" b="1" kern="1200" dirty="0">
            <a:latin typeface="Arial" panose="020B0604020202020204" pitchFamily="34" charset="0"/>
            <a:cs typeface="Arial" panose="020B0604020202020204" pitchFamily="34" charset="0"/>
          </a:endParaRPr>
        </a:p>
        <a:p>
          <a:pPr marL="179388" lvl="1" indent="-179388" algn="l" defTabSz="466725">
            <a:lnSpc>
              <a:spcPct val="90000"/>
            </a:lnSpc>
            <a:spcBef>
              <a:spcPct val="0"/>
            </a:spcBef>
            <a:spcAft>
              <a:spcPct val="20000"/>
            </a:spcAft>
            <a:buChar char="•"/>
          </a:pPr>
          <a:r>
            <a:rPr lang="id-ID" sz="1050" b="1" kern="1200" dirty="0">
              <a:latin typeface="Arial" panose="020B0604020202020204" pitchFamily="34" charset="0"/>
              <a:cs typeface="Arial" panose="020B0604020202020204" pitchFamily="34" charset="0"/>
            </a:rPr>
            <a:t>KERUGIAN PERSONEL YANG TERJADI, 3 KORBAN LUKA DIEVAKUASI KE RUMAH SAKIT YOKOSUKA (SALAH SATUNYA KOMANDAN KAPAL USS FITZGERALD, COMMANDER BRYCE BENSON) MENGGUNAKAN HELIKOPTER PATROLI PANTAI JEPANG. 7 PERSONEL LAINNYA SEMPAT DIKABARKAN HILANG, TETAPI AKHIRNYA, SEHARI SETELAH PERISTIWA TABRAKAN TERJADI, DAPAT DITEMUKAN DALAM KONDISI MENINGGAL TENGGELAM DI DALAM KOMPARTEMEN KAPAL YANG KEMASUKAN AIR LAUT SETELAH TABRAKAN TERJADI.</a:t>
          </a:r>
          <a:endParaRPr lang="en-US" sz="1050" b="1" kern="1200" dirty="0">
            <a:latin typeface="Arial" panose="020B0604020202020204" pitchFamily="34" charset="0"/>
            <a:cs typeface="Arial" panose="020B0604020202020204" pitchFamily="34" charset="0"/>
          </a:endParaRPr>
        </a:p>
      </dsp:txBody>
      <dsp:txXfrm>
        <a:off x="484001" y="1983031"/>
        <a:ext cx="7684916" cy="390020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9B059-B89A-4AFA-A12F-FDF773E9E6F4}">
      <dsp:nvSpPr>
        <dsp:cNvPr id="0" name=""/>
        <dsp:cNvSpPr/>
      </dsp:nvSpPr>
      <dsp:spPr>
        <a:xfrm>
          <a:off x="0" y="4869"/>
          <a:ext cx="9283538" cy="56616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d-ID" sz="2400" b="1" kern="1200" dirty="0"/>
            <a:t>ANALISA:</a:t>
          </a:r>
          <a:endParaRPr lang="en-US" sz="2400" b="1" kern="1200" dirty="0"/>
        </a:p>
      </dsp:txBody>
      <dsp:txXfrm>
        <a:off x="27638" y="32507"/>
        <a:ext cx="9228262" cy="510889"/>
      </dsp:txXfrm>
    </dsp:sp>
    <dsp:sp modelId="{6E8AB8EC-7E06-4D58-88A6-1BF4EA274FA6}">
      <dsp:nvSpPr>
        <dsp:cNvPr id="0" name=""/>
        <dsp:cNvSpPr/>
      </dsp:nvSpPr>
      <dsp:spPr>
        <a:xfrm>
          <a:off x="0" y="571034"/>
          <a:ext cx="9283538" cy="5128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752" tIns="15240" rIns="85344" bIns="15240" numCol="1" spcCol="1270" anchor="t" anchorCtr="0">
          <a:noAutofit/>
        </a:bodyPr>
        <a:lstStyle/>
        <a:p>
          <a:pPr marL="268288" lvl="1" indent="-211138" algn="l" defTabSz="533400">
            <a:lnSpc>
              <a:spcPct val="90000"/>
            </a:lnSpc>
            <a:spcBef>
              <a:spcPct val="0"/>
            </a:spcBef>
            <a:spcAft>
              <a:spcPct val="20000"/>
            </a:spcAft>
            <a:buChar char="•"/>
          </a:pPr>
          <a:r>
            <a:rPr lang="id-ID" sz="1200" b="1" kern="1200" dirty="0"/>
            <a:t>KONDISI DI PERAIRAN DEKAT YOKOSUKA CUKUP SIBUK KARENA DILEWATI KAPAL-KAPAL KOMERSIAL YANG BERLAYAR MENUJU 2 PELABUHAN KONTAINER TERBESAR DI TOKYO DAN YOKOHAMA.</a:t>
          </a:r>
          <a:endParaRPr lang="en-US" sz="1200" b="1" kern="1200" dirty="0"/>
        </a:p>
        <a:p>
          <a:pPr marL="268288" lvl="1" indent="-211138" algn="l" defTabSz="533400">
            <a:lnSpc>
              <a:spcPct val="90000"/>
            </a:lnSpc>
            <a:spcBef>
              <a:spcPct val="0"/>
            </a:spcBef>
            <a:spcAft>
              <a:spcPct val="20000"/>
            </a:spcAft>
            <a:buChar char="•"/>
          </a:pPr>
          <a:r>
            <a:rPr lang="id-ID" sz="1200" b="1" kern="1200" dirty="0"/>
            <a:t>BERDASARKAN DATA KONDISI KERUSAKAN YANG TERJADI PADA KEDUA KAPAL, KEMUNGKINAN SEBELUM BERTABRAKAN KEDUA KAPAL BERADA DALAM KONDISI BERSILANGAN SATU SAMA LAIN DENGAN USS FITZGERALD BERADA PADA LAMBUNG KIRI DARI MV. ACX CRYSTAL.</a:t>
          </a:r>
          <a:endParaRPr lang="en-US" sz="1200" b="1" kern="1200" dirty="0"/>
        </a:p>
        <a:p>
          <a:pPr marL="268288" lvl="1" indent="-211138" algn="l" defTabSz="533400">
            <a:lnSpc>
              <a:spcPct val="90000"/>
            </a:lnSpc>
            <a:spcBef>
              <a:spcPct val="0"/>
            </a:spcBef>
            <a:spcAft>
              <a:spcPct val="20000"/>
            </a:spcAft>
            <a:buChar char="•"/>
          </a:pPr>
          <a:r>
            <a:rPr lang="id-ID" sz="1200" b="1" kern="1200" dirty="0"/>
            <a:t>KARENA MENDAPATKAN KAPAL LAIN PADA LAMBUNG KANANNYA, SEHARUSNYA USS FITZGERALD MENGHINDAR KE KANAN SEHINGGA KEDUA KAPAL BERTEMU KIRI-KIRI/</a:t>
          </a:r>
          <a:r>
            <a:rPr lang="id-ID" sz="1200" b="1" i="1" kern="1200" dirty="0"/>
            <a:t>RED TO RED </a:t>
          </a:r>
          <a:r>
            <a:rPr lang="id-ID" sz="1200" b="1" kern="1200" dirty="0"/>
            <a:t>(BERDASARKAN ATURAN COLREG ’72 ATURAN 15 TENTANG SITUASI SILANG/</a:t>
          </a:r>
          <a:r>
            <a:rPr lang="id-ID" sz="1200" b="1" i="1" kern="1200" dirty="0"/>
            <a:t>CROSS SITUATION</a:t>
          </a:r>
          <a:r>
            <a:rPr lang="id-ID" sz="1200" b="1" kern="1200" dirty="0"/>
            <a:t>).</a:t>
          </a:r>
          <a:endParaRPr lang="en-US" sz="1200" b="1" kern="1200" dirty="0"/>
        </a:p>
        <a:p>
          <a:pPr marL="268288" lvl="1" indent="-211138" algn="l" defTabSz="533400">
            <a:lnSpc>
              <a:spcPct val="90000"/>
            </a:lnSpc>
            <a:spcBef>
              <a:spcPct val="0"/>
            </a:spcBef>
            <a:spcAft>
              <a:spcPct val="20000"/>
            </a:spcAft>
            <a:buChar char="•"/>
          </a:pPr>
          <a:r>
            <a:rPr lang="id-ID" sz="1200" b="1" kern="1200" dirty="0"/>
            <a:t>KECELAKAAN TERJADI PADA LARUT MALAM, SANGAT MUNGKIN TERJADI KONDISI PENJAGAAN DI ANJUNGAN USS FITZGERALD TIDAK DALAM KONDISI YANG </a:t>
          </a:r>
          <a:r>
            <a:rPr lang="id-ID" sz="1200" b="1" i="1" kern="1200" dirty="0"/>
            <a:t>ALERT </a:t>
          </a:r>
          <a:r>
            <a:rPr lang="id-ID" sz="1200" b="1" kern="1200" dirty="0"/>
            <a:t>TERHADAP POTENSI TABRAKAN YANG AKAN DIALAMI OLEH KAPAL.</a:t>
          </a:r>
          <a:endParaRPr lang="en-US" sz="1200" b="1" kern="1200" dirty="0"/>
        </a:p>
        <a:p>
          <a:pPr marL="268288" lvl="1" indent="-211138" algn="l" defTabSz="533400">
            <a:lnSpc>
              <a:spcPct val="90000"/>
            </a:lnSpc>
            <a:spcBef>
              <a:spcPct val="0"/>
            </a:spcBef>
            <a:spcAft>
              <a:spcPct val="20000"/>
            </a:spcAft>
            <a:buChar char="•"/>
          </a:pPr>
          <a:r>
            <a:rPr lang="id-ID" sz="1200" b="1" kern="1200" dirty="0"/>
            <a:t>TIM PEK USS FITZGERALD BEKERJA DENGAN SANGAT BAIK KETIKA TABRAKAN TERJADI, HAL ITU TERBUKTI WALAUPUN SEMPAT TERJADI KEBOCORAN AIR LAUT AKIBAT TABRAKAN, NAMUN KAPAL MASIH DAPAT DIPERTAHANKAN MENGAPUNG DAN KEMBALI KE PANGKALAN YOKOSUKA MENGGUNAKAN TENAGA PENDORONGNYA SENDIRI WALAUPUN DENGAN KONDISI YANG TERBATAS.</a:t>
          </a:r>
          <a:endParaRPr lang="en-US" sz="1200" b="1" kern="1200" dirty="0"/>
        </a:p>
        <a:p>
          <a:pPr marL="268288" lvl="1" indent="-211138" algn="l" defTabSz="533400">
            <a:lnSpc>
              <a:spcPct val="90000"/>
            </a:lnSpc>
            <a:spcBef>
              <a:spcPct val="0"/>
            </a:spcBef>
            <a:spcAft>
              <a:spcPct val="20000"/>
            </a:spcAft>
            <a:buChar char="•"/>
          </a:pPr>
          <a:r>
            <a:rPr lang="id-ID" sz="1200" b="1" kern="1200" dirty="0"/>
            <a:t>TERLAMBATNYA LAPORAN MV. ACX CRYSTAL HINGGA 1 JAM KEMUNGKINAN DISEBABKAN JAGA ANJUNGAN TIDAK MENYADARI TELAH TERJADI TABRAKAN, SEHINGGA PADA PUKUL 02.00 KAPAL MEMUTAR HALUAN KEMBALI LAGI MENUJU LOKASI KEJADIAN (KEMUNGKINAN SETELAH MENERIMA PANGGILAN RADIO DARI PIHAK US </a:t>
          </a:r>
          <a:r>
            <a:rPr lang="id-ID" sz="1200" b="1" i="1" kern="1200" dirty="0"/>
            <a:t>NAVY</a:t>
          </a:r>
          <a:r>
            <a:rPr lang="id-ID" sz="1200" b="1" kern="1200" dirty="0"/>
            <a:t>/JAPANESE </a:t>
          </a:r>
          <a:r>
            <a:rPr lang="id-ID" sz="1200" b="1" i="1" kern="1200" dirty="0"/>
            <a:t>COAST GUARD</a:t>
          </a:r>
          <a:r>
            <a:rPr lang="id-ID" sz="1200" b="1" kern="1200" dirty="0"/>
            <a:t>).</a:t>
          </a:r>
          <a:endParaRPr lang="en-US" sz="1200" b="1" kern="1200" dirty="0"/>
        </a:p>
        <a:p>
          <a:pPr marL="268288" lvl="1" indent="-211138" algn="l" defTabSz="533400">
            <a:lnSpc>
              <a:spcPct val="90000"/>
            </a:lnSpc>
            <a:spcBef>
              <a:spcPct val="0"/>
            </a:spcBef>
            <a:spcAft>
              <a:spcPct val="20000"/>
            </a:spcAft>
            <a:buChar char="•"/>
          </a:pPr>
          <a:r>
            <a:rPr lang="id-ID" sz="1200" b="1" kern="1200" dirty="0"/>
            <a:t>KEMUNGKINAN KENDALI KEMUDI (</a:t>
          </a:r>
          <a:r>
            <a:rPr lang="id-ID" sz="1200" b="1" i="1" kern="1200" dirty="0"/>
            <a:t>STEERING</a:t>
          </a:r>
          <a:r>
            <a:rPr lang="id-ID" sz="1200" b="1" kern="1200" dirty="0"/>
            <a:t>) MV. ACX CRYSTAL BERADA PADA POSISI OTOMATIS (</a:t>
          </a:r>
          <a:r>
            <a:rPr lang="id-ID" sz="1200" b="1" i="1" kern="1200" dirty="0"/>
            <a:t>AUTO PILOT</a:t>
          </a:r>
          <a:r>
            <a:rPr lang="id-ID" sz="1200" b="1" kern="1200" dirty="0"/>
            <a:t>), SEHINGGA JAGA ANJUNGAN TIDAK </a:t>
          </a:r>
          <a:r>
            <a:rPr lang="id-ID" sz="1200" b="1" i="1" kern="1200" dirty="0"/>
            <a:t>ALERT </a:t>
          </a:r>
          <a:r>
            <a:rPr lang="id-ID" sz="1200" b="1" kern="1200" dirty="0"/>
            <a:t>DENGAN SITUASI KONTAK KAPAL-KAPAL LAIN DI SEKITAR KAPAL SENDIRI TERUTAMA YANG MENIMBULKAN POTENSI TABRAKAN.</a:t>
          </a:r>
          <a:endParaRPr lang="en-US" sz="1200" b="1" kern="1200" dirty="0"/>
        </a:p>
        <a:p>
          <a:pPr marL="57150" lvl="1" indent="0" algn="l" defTabSz="533400">
            <a:lnSpc>
              <a:spcPct val="90000"/>
            </a:lnSpc>
            <a:spcBef>
              <a:spcPct val="0"/>
            </a:spcBef>
            <a:spcAft>
              <a:spcPct val="20000"/>
            </a:spcAft>
            <a:buChar char="•"/>
          </a:pPr>
          <a:r>
            <a:rPr lang="id-ID" sz="1200" b="1" kern="1200" dirty="0">
              <a:solidFill>
                <a:srgbClr val="FF0000"/>
              </a:solidFill>
            </a:rPr>
            <a:t>PELAJARAN YANG DAPAT DIAMBIL (</a:t>
          </a:r>
          <a:r>
            <a:rPr lang="id-ID" sz="1200" b="1" i="1" kern="1200" dirty="0">
              <a:solidFill>
                <a:srgbClr val="FF0000"/>
              </a:solidFill>
            </a:rPr>
            <a:t>LESSONS LEARNT</a:t>
          </a:r>
          <a:r>
            <a:rPr lang="id-ID" sz="1200" b="1" kern="1200" dirty="0">
              <a:solidFill>
                <a:srgbClr val="FF0000"/>
              </a:solidFill>
            </a:rPr>
            <a:t>):</a:t>
          </a:r>
          <a:endParaRPr lang="en-US" sz="1200" b="1" kern="1200" dirty="0">
            <a:solidFill>
              <a:srgbClr val="FF0000"/>
            </a:solidFill>
          </a:endParaRPr>
        </a:p>
        <a:p>
          <a:pPr marL="536575" lvl="2" indent="-179388" algn="l" defTabSz="533400">
            <a:lnSpc>
              <a:spcPct val="90000"/>
            </a:lnSpc>
            <a:spcBef>
              <a:spcPct val="0"/>
            </a:spcBef>
            <a:spcAft>
              <a:spcPct val="20000"/>
            </a:spcAft>
            <a:buChar char="•"/>
          </a:pPr>
          <a:r>
            <a:rPr lang="id-ID" sz="1200" b="1" kern="1200" dirty="0"/>
            <a:t>KAPAL YANG MEMILIKI KEMAMPUAN BERMANUVER LEBIH TINGGI SEHARUSNYA MENGAMBIL AKSI TERLEBIH DAHULU. PERWIRA JAGA USS FITZGERALD SEHARUSNYA MENGAMBIL HALUAN PENGHINDARAN TERHADAP MV. ACX CRYSTAL (BERDASARKAN ATURAN COLREG ’72 ATURAN 15 TENTANG SITUASI SILANG/</a:t>
          </a:r>
          <a:r>
            <a:rPr lang="id-ID" sz="1200" b="1" i="1" kern="1200" dirty="0"/>
            <a:t>CROSS SITUATION</a:t>
          </a:r>
          <a:r>
            <a:rPr lang="id-ID" sz="1200" b="1" kern="1200" dirty="0"/>
            <a:t>).</a:t>
          </a:r>
          <a:endParaRPr lang="en-US" sz="1200" b="1" kern="1200" dirty="0"/>
        </a:p>
        <a:p>
          <a:pPr marL="536575" lvl="2" indent="-179388" algn="l" defTabSz="533400">
            <a:lnSpc>
              <a:spcPct val="90000"/>
            </a:lnSpc>
            <a:spcBef>
              <a:spcPct val="0"/>
            </a:spcBef>
            <a:spcAft>
              <a:spcPct val="20000"/>
            </a:spcAft>
            <a:buChar char="•"/>
          </a:pPr>
          <a:r>
            <a:rPr lang="id-ID" sz="1200" b="1" kern="1200" dirty="0"/>
            <a:t>KONDISI JAGA DI ANJUNGAN HARUS SELALU SIAGA DAN WASPADA, TERUTAMA SAAT MELEWATI ALUR YANG RAMAI.</a:t>
          </a:r>
          <a:endParaRPr lang="en-US" sz="1200" b="1" kern="1200" dirty="0"/>
        </a:p>
        <a:p>
          <a:pPr marL="536575" lvl="2" indent="-179388" algn="l" defTabSz="533400">
            <a:lnSpc>
              <a:spcPct val="90000"/>
            </a:lnSpc>
            <a:spcBef>
              <a:spcPct val="0"/>
            </a:spcBef>
            <a:spcAft>
              <a:spcPct val="20000"/>
            </a:spcAft>
            <a:buChar char="•"/>
          </a:pPr>
          <a:r>
            <a:rPr lang="id-ID" sz="1200" b="1" kern="1200" dirty="0"/>
            <a:t>KONDISI JAGA DI ANJUNGAN HARUS SELALU SIAGA DAN WASPADA, TERUTAMA SAAT VISIBILITAS TERBATAS (BERKABUT/MENJELANG MALAM), TERMASUK SAAT-SAAT WAKTU ISTIRAHAT (MALAM HARI/LARUT MALAM/DINI HARI) YANG MERUPAKAN WAKTU KRITIS BAGI PENJAGAAN.</a:t>
          </a:r>
          <a:endParaRPr lang="en-US" sz="1200" b="1" kern="1200" dirty="0"/>
        </a:p>
        <a:p>
          <a:pPr marL="536575" lvl="2" indent="-179388" algn="l" defTabSz="533400">
            <a:lnSpc>
              <a:spcPct val="90000"/>
            </a:lnSpc>
            <a:spcBef>
              <a:spcPct val="0"/>
            </a:spcBef>
            <a:spcAft>
              <a:spcPct val="20000"/>
            </a:spcAft>
            <a:buChar char="•"/>
          </a:pPr>
          <a:r>
            <a:rPr lang="id-ID" sz="1200" b="1" kern="1200" dirty="0"/>
            <a:t>TIM PEK HARUS SELALU SIAP SIAGA KAPANPUN DIPERLUKAN</a:t>
          </a:r>
          <a:endParaRPr lang="en-US" sz="1200" b="1" kern="1200" dirty="0"/>
        </a:p>
      </dsp:txBody>
      <dsp:txXfrm>
        <a:off x="0" y="571034"/>
        <a:ext cx="9283538" cy="5128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470B1-896D-4E77-B609-36B5C58BD65A}">
      <dsp:nvSpPr>
        <dsp:cNvPr id="0" name=""/>
        <dsp:cNvSpPr/>
      </dsp:nvSpPr>
      <dsp:spPr>
        <a:xfrm>
          <a:off x="0" y="18919"/>
          <a:ext cx="9892170" cy="52767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d-ID" sz="2200" b="0" i="0" kern="1200"/>
            <a:t>Memahami benar Peraturan Pencegahan </a:t>
          </a:r>
          <a:r>
            <a:rPr lang="en-US" sz="2200" b="0" i="0" kern="1200"/>
            <a:t>Tabrakan </a:t>
          </a:r>
          <a:r>
            <a:rPr lang="id-ID" sz="2200" b="0" i="0" kern="1200"/>
            <a:t>di Laut </a:t>
          </a:r>
          <a:r>
            <a:rPr lang="en-US" sz="2200" b="0" i="0" kern="1200"/>
            <a:t>.</a:t>
          </a:r>
          <a:endParaRPr lang="en-US" sz="2200" kern="1200"/>
        </a:p>
      </dsp:txBody>
      <dsp:txXfrm>
        <a:off x="25759" y="44678"/>
        <a:ext cx="9840652" cy="476152"/>
      </dsp:txXfrm>
    </dsp:sp>
    <dsp:sp modelId="{5A2778EC-C63A-4A01-B791-540D1B2B5B73}">
      <dsp:nvSpPr>
        <dsp:cNvPr id="0" name=""/>
        <dsp:cNvSpPr/>
      </dsp:nvSpPr>
      <dsp:spPr>
        <a:xfrm>
          <a:off x="0" y="609949"/>
          <a:ext cx="9892170" cy="527670"/>
        </a:xfrm>
        <a:prstGeom prst="roundRect">
          <a:avLst/>
        </a:prstGeom>
        <a:solidFill>
          <a:schemeClr val="accent4">
            <a:hueOff val="2658761"/>
            <a:satOff val="962"/>
            <a:lumOff val="-7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d-ID" sz="2200" b="0" i="0" kern="1200"/>
            <a:t>Memahami benar karakteristik kapal sendiri yang meliputi :</a:t>
          </a:r>
          <a:endParaRPr lang="en-US" sz="2200" kern="1200"/>
        </a:p>
      </dsp:txBody>
      <dsp:txXfrm>
        <a:off x="25759" y="635708"/>
        <a:ext cx="9840652" cy="476152"/>
      </dsp:txXfrm>
    </dsp:sp>
    <dsp:sp modelId="{DE718CBB-933E-4B9C-86C0-7633355DF251}">
      <dsp:nvSpPr>
        <dsp:cNvPr id="0" name=""/>
        <dsp:cNvSpPr/>
      </dsp:nvSpPr>
      <dsp:spPr>
        <a:xfrm>
          <a:off x="0" y="1137619"/>
          <a:ext cx="9892170" cy="555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07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d-ID" sz="1700" b="0" i="0" kern="1200"/>
            <a:t>Konstruksi Kapal.	</a:t>
          </a:r>
          <a:endParaRPr lang="en-US" sz="1700" kern="1200"/>
        </a:p>
        <a:p>
          <a:pPr marL="171450" lvl="1" indent="-171450" algn="l" defTabSz="755650">
            <a:lnSpc>
              <a:spcPct val="90000"/>
            </a:lnSpc>
            <a:spcBef>
              <a:spcPct val="0"/>
            </a:spcBef>
            <a:spcAft>
              <a:spcPct val="20000"/>
            </a:spcAft>
            <a:buChar char="•"/>
          </a:pPr>
          <a:r>
            <a:rPr lang="id-ID" sz="1700" b="0" i="0" kern="1200"/>
            <a:t>Pendorongan Kapal. </a:t>
          </a:r>
          <a:endParaRPr lang="en-US" sz="1700" kern="1200"/>
        </a:p>
        <a:p>
          <a:pPr marL="171450" lvl="1" indent="-171450" algn="l" defTabSz="755650">
            <a:lnSpc>
              <a:spcPct val="90000"/>
            </a:lnSpc>
            <a:spcBef>
              <a:spcPct val="0"/>
            </a:spcBef>
            <a:spcAft>
              <a:spcPct val="20000"/>
            </a:spcAft>
            <a:buChar char="•"/>
          </a:pPr>
          <a:r>
            <a:rPr lang="id-ID" sz="1700" b="0" i="0" kern="1200" dirty="0"/>
            <a:t>Navigasi.	</a:t>
          </a:r>
          <a:endParaRPr lang="en-US" sz="1700" kern="1200" dirty="0"/>
        </a:p>
        <a:p>
          <a:pPr marL="171450" lvl="1" indent="-171450" algn="l" defTabSz="755650">
            <a:lnSpc>
              <a:spcPct val="90000"/>
            </a:lnSpc>
            <a:spcBef>
              <a:spcPct val="0"/>
            </a:spcBef>
            <a:spcAft>
              <a:spcPct val="20000"/>
            </a:spcAft>
            <a:buChar char="•"/>
          </a:pPr>
          <a:r>
            <a:rPr lang="id-ID" sz="1700" b="0" i="0" kern="1200" dirty="0"/>
            <a:t>Kemudi. </a:t>
          </a:r>
          <a:endParaRPr lang="en-US" sz="1700" kern="1200" dirty="0"/>
        </a:p>
        <a:p>
          <a:pPr marL="171450" lvl="1" indent="-171450" algn="l" defTabSz="755650">
            <a:lnSpc>
              <a:spcPct val="90000"/>
            </a:lnSpc>
            <a:spcBef>
              <a:spcPct val="0"/>
            </a:spcBef>
            <a:spcAft>
              <a:spcPct val="20000"/>
            </a:spcAft>
            <a:buChar char="•"/>
          </a:pPr>
          <a:r>
            <a:rPr lang="id-ID" sz="1700" b="0" i="0" kern="1200"/>
            <a:t>Komunikasi.	</a:t>
          </a:r>
          <a:endParaRPr lang="en-US" sz="1700" kern="1200"/>
        </a:p>
        <a:p>
          <a:pPr marL="171450" lvl="1" indent="-171450" algn="l" defTabSz="755650">
            <a:lnSpc>
              <a:spcPct val="90000"/>
            </a:lnSpc>
            <a:spcBef>
              <a:spcPct val="0"/>
            </a:spcBef>
            <a:spcAft>
              <a:spcPct val="20000"/>
            </a:spcAft>
            <a:buChar char="•"/>
          </a:pPr>
          <a:r>
            <a:rPr lang="id-ID" sz="1700" b="0" i="0" kern="1200"/>
            <a:t>Persenjataan dan pengoperasiannya.	</a:t>
          </a:r>
          <a:endParaRPr lang="en-US" sz="1700" kern="1200"/>
        </a:p>
        <a:p>
          <a:pPr marL="171450" lvl="1" indent="-171450" algn="l" defTabSz="755650">
            <a:lnSpc>
              <a:spcPct val="90000"/>
            </a:lnSpc>
            <a:spcBef>
              <a:spcPct val="0"/>
            </a:spcBef>
            <a:spcAft>
              <a:spcPct val="20000"/>
            </a:spcAft>
            <a:buChar char="•"/>
          </a:pPr>
          <a:r>
            <a:rPr lang="id-ID" sz="1700" b="0" i="0" kern="1200"/>
            <a:t>Anjungan.	</a:t>
          </a:r>
          <a:endParaRPr lang="en-US" sz="1700" kern="1200"/>
        </a:p>
        <a:p>
          <a:pPr marL="342900" lvl="2" indent="-171450" algn="l" defTabSz="755650">
            <a:lnSpc>
              <a:spcPct val="90000"/>
            </a:lnSpc>
            <a:spcBef>
              <a:spcPct val="0"/>
            </a:spcBef>
            <a:spcAft>
              <a:spcPct val="20000"/>
            </a:spcAft>
            <a:buChar char="•"/>
          </a:pPr>
          <a:r>
            <a:rPr lang="id-ID" sz="1700" b="0" i="0" kern="1200"/>
            <a:t>Kemudi.</a:t>
          </a:r>
          <a:endParaRPr lang="en-US" sz="1700" kern="1200"/>
        </a:p>
        <a:p>
          <a:pPr marL="342900" lvl="2" indent="-171450" algn="l" defTabSz="755650">
            <a:lnSpc>
              <a:spcPct val="90000"/>
            </a:lnSpc>
            <a:spcBef>
              <a:spcPct val="0"/>
            </a:spcBef>
            <a:spcAft>
              <a:spcPct val="20000"/>
            </a:spcAft>
            <a:buChar char="•"/>
          </a:pPr>
          <a:r>
            <a:rPr lang="id-ID" sz="1700" b="0" i="0" kern="1200"/>
            <a:t>Telegrap.</a:t>
          </a:r>
          <a:endParaRPr lang="en-US" sz="1700" kern="1200"/>
        </a:p>
        <a:p>
          <a:pPr marL="342900" lvl="2" indent="-171450" algn="l" defTabSz="755650">
            <a:lnSpc>
              <a:spcPct val="90000"/>
            </a:lnSpc>
            <a:spcBef>
              <a:spcPct val="0"/>
            </a:spcBef>
            <a:spcAft>
              <a:spcPct val="20000"/>
            </a:spcAft>
            <a:buChar char="•"/>
          </a:pPr>
          <a:r>
            <a:rPr lang="id-ID" sz="1700" b="0" i="0" kern="1200"/>
            <a:t>Lampu navigasi.</a:t>
          </a:r>
          <a:endParaRPr lang="en-US" sz="1700" kern="1200"/>
        </a:p>
        <a:p>
          <a:pPr marL="342900" lvl="2" indent="-171450" algn="l" defTabSz="755650">
            <a:lnSpc>
              <a:spcPct val="90000"/>
            </a:lnSpc>
            <a:spcBef>
              <a:spcPct val="0"/>
            </a:spcBef>
            <a:spcAft>
              <a:spcPct val="20000"/>
            </a:spcAft>
            <a:buChar char="•"/>
          </a:pPr>
          <a:r>
            <a:rPr lang="id-ID" sz="1700" b="0" i="0" kern="1200"/>
            <a:t>Lampu tanda kapal dalam keadaan darurat.</a:t>
          </a:r>
          <a:endParaRPr lang="en-US" sz="1700" kern="1200"/>
        </a:p>
        <a:p>
          <a:pPr marL="342900" lvl="2" indent="-171450" algn="l" defTabSz="755650">
            <a:lnSpc>
              <a:spcPct val="90000"/>
            </a:lnSpc>
            <a:spcBef>
              <a:spcPct val="0"/>
            </a:spcBef>
            <a:spcAft>
              <a:spcPct val="20000"/>
            </a:spcAft>
            <a:buChar char="•"/>
          </a:pPr>
          <a:r>
            <a:rPr lang="id-ID" sz="1700" b="0" i="0" kern="1200"/>
            <a:t>Gauk/seruling.</a:t>
          </a:r>
          <a:endParaRPr lang="en-US" sz="1700" kern="1200"/>
        </a:p>
        <a:p>
          <a:pPr marL="342900" lvl="2" indent="-171450" algn="l" defTabSz="755650">
            <a:lnSpc>
              <a:spcPct val="90000"/>
            </a:lnSpc>
            <a:spcBef>
              <a:spcPct val="0"/>
            </a:spcBef>
            <a:spcAft>
              <a:spcPct val="20000"/>
            </a:spcAft>
            <a:buChar char="•"/>
          </a:pPr>
          <a:r>
            <a:rPr lang="id-ID" sz="1700" b="0" i="0" kern="1200"/>
            <a:t>Komunikasi internal.</a:t>
          </a:r>
          <a:endParaRPr lang="en-US" sz="1700" kern="1200"/>
        </a:p>
        <a:p>
          <a:pPr marL="342900" lvl="2" indent="-171450" algn="l" defTabSz="755650">
            <a:lnSpc>
              <a:spcPct val="90000"/>
            </a:lnSpc>
            <a:spcBef>
              <a:spcPct val="0"/>
            </a:spcBef>
            <a:spcAft>
              <a:spcPct val="20000"/>
            </a:spcAft>
            <a:buChar char="•"/>
          </a:pPr>
          <a:r>
            <a:rPr lang="id-ID" sz="1700" b="0" i="0" kern="1200"/>
            <a:t>Tanda alarm.</a:t>
          </a:r>
          <a:endParaRPr lang="en-US" sz="1700" kern="1200"/>
        </a:p>
        <a:p>
          <a:pPr marL="342900" lvl="2" indent="-171450" algn="l" defTabSz="755650">
            <a:lnSpc>
              <a:spcPct val="90000"/>
            </a:lnSpc>
            <a:spcBef>
              <a:spcPct val="0"/>
            </a:spcBef>
            <a:spcAft>
              <a:spcPct val="20000"/>
            </a:spcAft>
            <a:buChar char="•"/>
          </a:pPr>
          <a:r>
            <a:rPr lang="id-ID" sz="1700" b="0" i="0" kern="1200"/>
            <a:t>Alarm lifebuoy.</a:t>
          </a:r>
          <a:endParaRPr lang="en-US" sz="1700" kern="1200"/>
        </a:p>
        <a:p>
          <a:pPr marL="342900" lvl="2" indent="-171450" algn="l" defTabSz="755650">
            <a:lnSpc>
              <a:spcPct val="90000"/>
            </a:lnSpc>
            <a:spcBef>
              <a:spcPct val="0"/>
            </a:spcBef>
            <a:spcAft>
              <a:spcPct val="20000"/>
            </a:spcAft>
            <a:buChar char="•"/>
          </a:pPr>
          <a:r>
            <a:rPr lang="id-ID" sz="1700" b="0" i="0" kern="1200"/>
            <a:t>Radar Navigasi</a:t>
          </a:r>
          <a:endParaRPr lang="en-US" sz="1700" kern="1200"/>
        </a:p>
        <a:p>
          <a:pPr marL="342900" lvl="2" indent="-171450" algn="l" defTabSz="755650">
            <a:lnSpc>
              <a:spcPct val="90000"/>
            </a:lnSpc>
            <a:spcBef>
              <a:spcPct val="0"/>
            </a:spcBef>
            <a:spcAft>
              <a:spcPct val="20000"/>
            </a:spcAft>
            <a:buChar char="•"/>
          </a:pPr>
          <a:r>
            <a:rPr lang="id-ID" sz="1700" b="0" i="0" kern="1200"/>
            <a:t>Omega navigasi</a:t>
          </a:r>
          <a:endParaRPr lang="en-US" sz="1700" kern="1200"/>
        </a:p>
        <a:p>
          <a:pPr marL="342900" lvl="2" indent="-171450" algn="l" defTabSz="755650">
            <a:lnSpc>
              <a:spcPct val="90000"/>
            </a:lnSpc>
            <a:spcBef>
              <a:spcPct val="0"/>
            </a:spcBef>
            <a:spcAft>
              <a:spcPct val="20000"/>
            </a:spcAft>
            <a:buChar char="•"/>
          </a:pPr>
          <a:r>
            <a:rPr lang="id-ID" sz="1700" b="0" i="0" kern="1200"/>
            <a:t>No telepon runag penting</a:t>
          </a:r>
          <a:endParaRPr lang="en-US" sz="1700" kern="1200"/>
        </a:p>
        <a:p>
          <a:pPr marL="171450" lvl="1" indent="-171450" algn="l" defTabSz="755650">
            <a:lnSpc>
              <a:spcPct val="90000"/>
            </a:lnSpc>
            <a:spcBef>
              <a:spcPct val="0"/>
            </a:spcBef>
            <a:spcAft>
              <a:spcPct val="20000"/>
            </a:spcAft>
            <a:buChar char="•"/>
          </a:pPr>
          <a:r>
            <a:rPr lang="id-ID" sz="1700" b="0" i="0" kern="1200"/>
            <a:t>PEK Nubika.</a:t>
          </a:r>
          <a:endParaRPr lang="en-US" sz="1700" kern="1200"/>
        </a:p>
      </dsp:txBody>
      <dsp:txXfrm>
        <a:off x="0" y="1137619"/>
        <a:ext cx="9892170" cy="5555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ECE56-C1EC-4F09-9CB8-C08AFBB64BF4}">
      <dsp:nvSpPr>
        <dsp:cNvPr id="0" name=""/>
        <dsp:cNvSpPr/>
      </dsp:nvSpPr>
      <dsp:spPr>
        <a:xfrm>
          <a:off x="0" y="0"/>
          <a:ext cx="10507993" cy="1067039"/>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a:t>PERATURAN MARITIM </a:t>
          </a:r>
          <a:r>
            <a:rPr lang="en-US" sz="1200" b="1" i="0" kern="1200"/>
            <a:t>ADALAH SEPERANGKAT PERATURAN DAN STANDAR INTERNASIONAL YANG DITETAPKAN UNTUK MENGATUR BERBAGAI ASPEK KESELAMATAN DAN KEAMANAN DI LAUT SERTA PERLINDUNGAN LINGKUNGAN MARITIM. TUJUAN UTAMA DARI PERATURAN MARITIM ADALAH UNTUK MEMASTIKAN BAHWA PELAYARAN DI LAUT DILAKUKAN DENGAN AMAN, EFISIEN, DAN BERKELANJUTAN. </a:t>
          </a:r>
        </a:p>
        <a:p>
          <a:pPr marL="0" lvl="0" indent="0" algn="l" defTabSz="800100">
            <a:lnSpc>
              <a:spcPct val="90000"/>
            </a:lnSpc>
            <a:spcBef>
              <a:spcPct val="0"/>
            </a:spcBef>
            <a:spcAft>
              <a:spcPct val="35000"/>
            </a:spcAft>
            <a:buNone/>
          </a:pPr>
          <a:r>
            <a:rPr lang="en-US" sz="1200" b="1" i="0" kern="1200"/>
            <a:t>BEBERAPA PERATURAN MARITIM YANG PALING PENTING DAN BERPENGARUH ADALAH SEBAGAI BERIKUT:</a:t>
          </a:r>
          <a:endParaRPr lang="en-US" sz="1200" b="1" kern="1200" dirty="0"/>
        </a:p>
      </dsp:txBody>
      <dsp:txXfrm>
        <a:off x="52089" y="52089"/>
        <a:ext cx="10403815" cy="962861"/>
      </dsp:txXfrm>
    </dsp:sp>
    <dsp:sp modelId="{55F6B25F-04E4-4CD7-995C-9A61F1B3EEEE}">
      <dsp:nvSpPr>
        <dsp:cNvPr id="0" name=""/>
        <dsp:cNvSpPr/>
      </dsp:nvSpPr>
      <dsp:spPr>
        <a:xfrm>
          <a:off x="0" y="1038654"/>
          <a:ext cx="10507993"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629"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1" i="0" kern="1200" dirty="0"/>
            <a:t>SOLAS (International Convention for the Safety of Life at Sea): SOLAS </a:t>
          </a:r>
          <a:r>
            <a:rPr lang="en-US" sz="1200" b="1" i="0" kern="1200" dirty="0" err="1"/>
            <a:t>adalah</a:t>
          </a:r>
          <a:r>
            <a:rPr lang="en-US" sz="1200" b="1" i="0" kern="1200" dirty="0"/>
            <a:t> </a:t>
          </a:r>
          <a:r>
            <a:rPr lang="en-US" sz="1200" b="1" i="0" kern="1200" dirty="0" err="1"/>
            <a:t>perjanjian</a:t>
          </a:r>
          <a:r>
            <a:rPr lang="en-US" sz="1200" b="1" i="0" kern="1200" dirty="0"/>
            <a:t> </a:t>
          </a:r>
          <a:r>
            <a:rPr lang="en-US" sz="1200" b="1" i="0" kern="1200" dirty="0" err="1"/>
            <a:t>internasional</a:t>
          </a:r>
          <a:r>
            <a:rPr lang="en-US" sz="1200" b="1" i="0" kern="1200" dirty="0"/>
            <a:t> yang </a:t>
          </a:r>
          <a:r>
            <a:rPr lang="en-US" sz="1200" b="1" i="0" kern="1200" dirty="0" err="1"/>
            <a:t>mengatur</a:t>
          </a:r>
          <a:r>
            <a:rPr lang="en-US" sz="1200" b="1" i="0" kern="1200" dirty="0"/>
            <a:t> </a:t>
          </a:r>
          <a:r>
            <a:rPr lang="en-US" sz="1200" b="1" i="0" kern="1200" dirty="0" err="1"/>
            <a:t>standar</a:t>
          </a:r>
          <a:r>
            <a:rPr lang="en-US" sz="1200" b="1" i="0" kern="1200" dirty="0"/>
            <a:t> </a:t>
          </a:r>
          <a:r>
            <a:rPr lang="en-US" sz="1200" b="1" i="0" kern="1200" dirty="0" err="1"/>
            <a:t>keselamatan</a:t>
          </a:r>
          <a:r>
            <a:rPr lang="en-US" sz="1200" b="1" i="0" kern="1200" dirty="0"/>
            <a:t> </a:t>
          </a:r>
          <a:r>
            <a:rPr lang="en-US" sz="1200" b="1" i="0" kern="1200" dirty="0" err="1"/>
            <a:t>kapal</a:t>
          </a:r>
          <a:r>
            <a:rPr lang="en-US" sz="1200" b="1" i="0" kern="1200" dirty="0"/>
            <a:t>, </a:t>
          </a:r>
          <a:r>
            <a:rPr lang="en-US" sz="1200" b="1" i="0" kern="1200" dirty="0" err="1"/>
            <a:t>peralatan</a:t>
          </a:r>
          <a:r>
            <a:rPr lang="en-US" sz="1200" b="1" i="0" kern="1200" dirty="0"/>
            <a:t> </a:t>
          </a:r>
          <a:r>
            <a:rPr lang="en-US" sz="1200" b="1" i="0" kern="1200" dirty="0" err="1"/>
            <a:t>penyelamatan</a:t>
          </a:r>
          <a:r>
            <a:rPr lang="en-US" sz="1200" b="1" i="0" kern="1200" dirty="0"/>
            <a:t>, dan </a:t>
          </a:r>
          <a:r>
            <a:rPr lang="en-US" sz="1200" b="1" i="0" kern="1200" dirty="0" err="1"/>
            <a:t>prosedur</a:t>
          </a:r>
          <a:r>
            <a:rPr lang="en-US" sz="1200" b="1" i="0" kern="1200" dirty="0"/>
            <a:t> </a:t>
          </a:r>
          <a:r>
            <a:rPr lang="en-US" sz="1200" b="1" i="0" kern="1200" dirty="0" err="1"/>
            <a:t>untuk</a:t>
          </a:r>
          <a:r>
            <a:rPr lang="en-US" sz="1200" b="1" i="0" kern="1200" dirty="0"/>
            <a:t> </a:t>
          </a:r>
          <a:r>
            <a:rPr lang="en-US" sz="1200" b="1" i="0" kern="1200" dirty="0" err="1"/>
            <a:t>memastikan</a:t>
          </a:r>
          <a:r>
            <a:rPr lang="en-US" sz="1200" b="1" i="0" kern="1200" dirty="0"/>
            <a:t> </a:t>
          </a:r>
          <a:r>
            <a:rPr lang="en-US" sz="1200" b="1" i="0" kern="1200" dirty="0" err="1"/>
            <a:t>keselamatan</a:t>
          </a:r>
          <a:r>
            <a:rPr lang="en-US" sz="1200" b="1" i="0" kern="1200" dirty="0"/>
            <a:t> </a:t>
          </a:r>
          <a:r>
            <a:rPr lang="en-US" sz="1200" b="1" i="0" kern="1200" dirty="0" err="1"/>
            <a:t>awak</a:t>
          </a:r>
          <a:r>
            <a:rPr lang="en-US" sz="1200" b="1" i="0" kern="1200" dirty="0"/>
            <a:t> </a:t>
          </a:r>
          <a:r>
            <a:rPr lang="en-US" sz="1200" b="1" i="0" kern="1200" dirty="0" err="1"/>
            <a:t>kapal</a:t>
          </a:r>
          <a:r>
            <a:rPr lang="en-US" sz="1200" b="1" i="0" kern="1200" dirty="0"/>
            <a:t> dan </a:t>
          </a:r>
          <a:r>
            <a:rPr lang="en-US" sz="1200" b="1" i="0" kern="1200" dirty="0" err="1"/>
            <a:t>penumpang</a:t>
          </a:r>
          <a:r>
            <a:rPr lang="en-US" sz="1200" b="1" i="0" kern="1200" dirty="0"/>
            <a:t> di </a:t>
          </a:r>
          <a:r>
            <a:rPr lang="en-US" sz="1200" b="1" i="0" kern="1200" dirty="0" err="1"/>
            <a:t>laut</a:t>
          </a:r>
          <a:r>
            <a:rPr lang="en-US" sz="1200" b="1" i="0" kern="1200" dirty="0"/>
            <a:t>. </a:t>
          </a:r>
          <a:r>
            <a:rPr lang="en-US" sz="1200" b="1" i="0" kern="1200" dirty="0" err="1"/>
            <a:t>Konvensi</a:t>
          </a:r>
          <a:r>
            <a:rPr lang="en-US" sz="1200" b="1" i="0" kern="1200" dirty="0"/>
            <a:t> ini </a:t>
          </a:r>
          <a:r>
            <a:rPr lang="en-US" sz="1200" b="1" i="0" kern="1200" dirty="0" err="1"/>
            <a:t>diadopsi</a:t>
          </a:r>
          <a:r>
            <a:rPr lang="en-US" sz="1200" b="1" i="0" kern="1200" dirty="0"/>
            <a:t> </a:t>
          </a:r>
          <a:r>
            <a:rPr lang="en-US" sz="1200" b="1" i="0" kern="1200" dirty="0" err="1"/>
            <a:t>pertama</a:t>
          </a:r>
          <a:r>
            <a:rPr lang="en-US" sz="1200" b="1" i="0" kern="1200" dirty="0"/>
            <a:t> kali pada </a:t>
          </a:r>
          <a:r>
            <a:rPr lang="en-US" sz="1200" b="1" i="0" kern="1200" dirty="0" err="1"/>
            <a:t>tahun</a:t>
          </a:r>
          <a:r>
            <a:rPr lang="en-US" sz="1200" b="1" i="0" kern="1200" dirty="0"/>
            <a:t> 1914 dan </a:t>
          </a:r>
          <a:r>
            <a:rPr lang="en-US" sz="1200" b="1" i="0" kern="1200" dirty="0" err="1"/>
            <a:t>telah</a:t>
          </a:r>
          <a:r>
            <a:rPr lang="en-US" sz="1200" b="1" i="0" kern="1200" dirty="0"/>
            <a:t> </a:t>
          </a:r>
          <a:r>
            <a:rPr lang="en-US" sz="1200" b="1" i="0" kern="1200" dirty="0" err="1"/>
            <a:t>mengalami</a:t>
          </a:r>
          <a:r>
            <a:rPr lang="en-US" sz="1200" b="1" i="0" kern="1200" dirty="0"/>
            <a:t> </a:t>
          </a:r>
          <a:r>
            <a:rPr lang="en-US" sz="1200" b="1" i="0" kern="1200" dirty="0" err="1"/>
            <a:t>beberapa</a:t>
          </a:r>
          <a:r>
            <a:rPr lang="en-US" sz="1200" b="1" i="0" kern="1200" dirty="0"/>
            <a:t> </a:t>
          </a:r>
          <a:r>
            <a:rPr lang="en-US" sz="1200" b="1" i="0" kern="1200" dirty="0" err="1"/>
            <a:t>revisi</a:t>
          </a:r>
          <a:r>
            <a:rPr lang="en-US" sz="1200" b="1" i="0" kern="1200" dirty="0"/>
            <a:t> </a:t>
          </a:r>
          <a:r>
            <a:rPr lang="en-US" sz="1200" b="1" i="0" kern="1200" dirty="0" err="1"/>
            <a:t>sejak</a:t>
          </a:r>
          <a:r>
            <a:rPr lang="en-US" sz="1200" b="1" i="0" kern="1200" dirty="0"/>
            <a:t> </a:t>
          </a:r>
          <a:r>
            <a:rPr lang="en-US" sz="1200" b="1" i="0" kern="1200" dirty="0" err="1"/>
            <a:t>saat</a:t>
          </a:r>
          <a:r>
            <a:rPr lang="en-US" sz="1200" b="1" i="0" kern="1200" dirty="0"/>
            <a:t> </a:t>
          </a:r>
          <a:r>
            <a:rPr lang="en-US" sz="1200" b="1" i="0" kern="1200" dirty="0" err="1"/>
            <a:t>itu</a:t>
          </a:r>
          <a:r>
            <a:rPr lang="en-US" sz="1200" b="1" i="0" kern="1200" dirty="0"/>
            <a:t>.</a:t>
          </a:r>
          <a:endParaRPr lang="en-US" sz="1200" b="1" kern="1200" dirty="0"/>
        </a:p>
        <a:p>
          <a:pPr marL="114300" lvl="1" indent="-114300" algn="l" defTabSz="533400">
            <a:lnSpc>
              <a:spcPct val="90000"/>
            </a:lnSpc>
            <a:spcBef>
              <a:spcPct val="0"/>
            </a:spcBef>
            <a:spcAft>
              <a:spcPct val="20000"/>
            </a:spcAft>
            <a:buChar char="•"/>
          </a:pPr>
          <a:r>
            <a:rPr lang="en-US" sz="1200" b="1" i="0" kern="1200" dirty="0"/>
            <a:t>MARPOL (International Convention for the Prevention of Pollution from Ships): MARPOL </a:t>
          </a:r>
          <a:r>
            <a:rPr lang="en-US" sz="1200" b="1" i="0" kern="1200" dirty="0" err="1"/>
            <a:t>adalah</a:t>
          </a:r>
          <a:r>
            <a:rPr lang="en-US" sz="1200" b="1" i="0" kern="1200" dirty="0"/>
            <a:t> </a:t>
          </a:r>
          <a:r>
            <a:rPr lang="en-US" sz="1200" b="1" i="0" kern="1200" dirty="0" err="1"/>
            <a:t>perjanjian</a:t>
          </a:r>
          <a:r>
            <a:rPr lang="en-US" sz="1200" b="1" i="0" kern="1200" dirty="0"/>
            <a:t> </a:t>
          </a:r>
          <a:r>
            <a:rPr lang="en-US" sz="1200" b="1" i="0" kern="1200" dirty="0" err="1"/>
            <a:t>internasional</a:t>
          </a:r>
          <a:r>
            <a:rPr lang="en-US" sz="1200" b="1" i="0" kern="1200" dirty="0"/>
            <a:t> yang </a:t>
          </a:r>
          <a:r>
            <a:rPr lang="en-US" sz="1200" b="1" i="0" kern="1200" dirty="0" err="1"/>
            <a:t>bertujuan</a:t>
          </a:r>
          <a:r>
            <a:rPr lang="en-US" sz="1200" b="1" i="0" kern="1200" dirty="0"/>
            <a:t> </a:t>
          </a:r>
          <a:r>
            <a:rPr lang="en-US" sz="1200" b="1" i="0" kern="1200" dirty="0" err="1"/>
            <a:t>untuk</a:t>
          </a:r>
          <a:r>
            <a:rPr lang="en-US" sz="1200" b="1" i="0" kern="1200" dirty="0"/>
            <a:t> </a:t>
          </a:r>
          <a:r>
            <a:rPr lang="en-US" sz="1200" b="1" i="0" kern="1200" dirty="0" err="1"/>
            <a:t>mencegah</a:t>
          </a:r>
          <a:r>
            <a:rPr lang="en-US" sz="1200" b="1" i="0" kern="1200" dirty="0"/>
            <a:t> </a:t>
          </a:r>
          <a:r>
            <a:rPr lang="en-US" sz="1200" b="1" i="0" kern="1200" dirty="0" err="1"/>
            <a:t>polusi</a:t>
          </a:r>
          <a:r>
            <a:rPr lang="en-US" sz="1200" b="1" i="0" kern="1200" dirty="0"/>
            <a:t> </a:t>
          </a:r>
          <a:r>
            <a:rPr lang="en-US" sz="1200" b="1" i="0" kern="1200" dirty="0" err="1"/>
            <a:t>laut</a:t>
          </a:r>
          <a:r>
            <a:rPr lang="en-US" sz="1200" b="1" i="0" kern="1200" dirty="0"/>
            <a:t> oleh </a:t>
          </a:r>
          <a:r>
            <a:rPr lang="en-US" sz="1200" b="1" i="0" kern="1200" dirty="0" err="1"/>
            <a:t>kapal-kapal</a:t>
          </a:r>
          <a:r>
            <a:rPr lang="en-US" sz="1200" b="1" i="0" kern="1200" dirty="0"/>
            <a:t>. Ini </a:t>
          </a:r>
          <a:r>
            <a:rPr lang="en-US" sz="1200" b="1" i="0" kern="1200" dirty="0" err="1"/>
            <a:t>mencakup</a:t>
          </a:r>
          <a:r>
            <a:rPr lang="en-US" sz="1200" b="1" i="0" kern="1200" dirty="0"/>
            <a:t> </a:t>
          </a:r>
          <a:r>
            <a:rPr lang="en-US" sz="1200" b="1" i="0" kern="1200" dirty="0" err="1"/>
            <a:t>standar</a:t>
          </a:r>
          <a:r>
            <a:rPr lang="en-US" sz="1200" b="1" i="0" kern="1200" dirty="0"/>
            <a:t> </a:t>
          </a:r>
          <a:r>
            <a:rPr lang="en-US" sz="1200" b="1" i="0" kern="1200" dirty="0" err="1"/>
            <a:t>pengendalian</a:t>
          </a:r>
          <a:r>
            <a:rPr lang="en-US" sz="1200" b="1" i="0" kern="1200" dirty="0"/>
            <a:t> </a:t>
          </a:r>
          <a:r>
            <a:rPr lang="en-US" sz="1200" b="1" i="0" kern="1200" dirty="0" err="1"/>
            <a:t>polusi</a:t>
          </a:r>
          <a:r>
            <a:rPr lang="en-US" sz="1200" b="1" i="0" kern="1200" dirty="0"/>
            <a:t> </a:t>
          </a:r>
          <a:r>
            <a:rPr lang="en-US" sz="1200" b="1" i="0" kern="1200" dirty="0" err="1"/>
            <a:t>dari</a:t>
          </a:r>
          <a:r>
            <a:rPr lang="en-US" sz="1200" b="1" i="0" kern="1200" dirty="0"/>
            <a:t> </a:t>
          </a:r>
          <a:r>
            <a:rPr lang="en-US" sz="1200" b="1" i="0" kern="1200" dirty="0" err="1"/>
            <a:t>berbagai</a:t>
          </a:r>
          <a:r>
            <a:rPr lang="en-US" sz="1200" b="1" i="0" kern="1200" dirty="0"/>
            <a:t> </a:t>
          </a:r>
          <a:r>
            <a:rPr lang="en-US" sz="1200" b="1" i="0" kern="1200" dirty="0" err="1"/>
            <a:t>sumber</a:t>
          </a:r>
          <a:r>
            <a:rPr lang="en-US" sz="1200" b="1" i="0" kern="1200" dirty="0"/>
            <a:t>, </a:t>
          </a:r>
          <a:r>
            <a:rPr lang="en-US" sz="1200" b="1" i="0" kern="1200" dirty="0" err="1"/>
            <a:t>termasuk</a:t>
          </a:r>
          <a:r>
            <a:rPr lang="en-US" sz="1200" b="1" i="0" kern="1200" dirty="0"/>
            <a:t> </a:t>
          </a:r>
          <a:r>
            <a:rPr lang="en-US" sz="1200" b="1" i="0" kern="1200" dirty="0" err="1"/>
            <a:t>limbah</a:t>
          </a:r>
          <a:r>
            <a:rPr lang="en-US" sz="1200" b="1" i="0" kern="1200" dirty="0"/>
            <a:t> </a:t>
          </a:r>
          <a:r>
            <a:rPr lang="en-US" sz="1200" b="1" i="0" kern="1200" dirty="0" err="1"/>
            <a:t>minyak</a:t>
          </a:r>
          <a:r>
            <a:rPr lang="en-US" sz="1200" b="1" i="0" kern="1200" dirty="0"/>
            <a:t>, </a:t>
          </a:r>
          <a:r>
            <a:rPr lang="en-US" sz="1200" b="1" i="0" kern="1200" dirty="0" err="1"/>
            <a:t>limbah</a:t>
          </a:r>
          <a:r>
            <a:rPr lang="en-US" sz="1200" b="1" i="0" kern="1200" dirty="0"/>
            <a:t> </a:t>
          </a:r>
          <a:r>
            <a:rPr lang="en-US" sz="1200" b="1" i="0" kern="1200" dirty="0" err="1"/>
            <a:t>kimia</a:t>
          </a:r>
          <a:r>
            <a:rPr lang="en-US" sz="1200" b="1" i="0" kern="1200" dirty="0"/>
            <a:t> </a:t>
          </a:r>
          <a:r>
            <a:rPr lang="en-US" sz="1200" b="1" i="0" kern="1200" dirty="0" err="1"/>
            <a:t>berbahaya</a:t>
          </a:r>
          <a:r>
            <a:rPr lang="en-US" sz="1200" b="1" i="0" kern="1200" dirty="0"/>
            <a:t>, </a:t>
          </a:r>
          <a:r>
            <a:rPr lang="en-US" sz="1200" b="1" i="0" kern="1200" dirty="0" err="1"/>
            <a:t>limbah</a:t>
          </a:r>
          <a:r>
            <a:rPr lang="en-US" sz="1200" b="1" i="0" kern="1200" dirty="0"/>
            <a:t> air </a:t>
          </a:r>
          <a:r>
            <a:rPr lang="en-US" sz="1200" b="1" i="0" kern="1200" dirty="0" err="1"/>
            <a:t>kotor</a:t>
          </a:r>
          <a:r>
            <a:rPr lang="en-US" sz="1200" b="1" i="0" kern="1200" dirty="0"/>
            <a:t>, dan </a:t>
          </a:r>
          <a:r>
            <a:rPr lang="en-US" sz="1200" b="1" i="0" kern="1200" dirty="0" err="1"/>
            <a:t>lainnya</a:t>
          </a:r>
          <a:r>
            <a:rPr lang="en-US" sz="1200" b="1" i="0" kern="1200" dirty="0"/>
            <a:t>.</a:t>
          </a:r>
          <a:endParaRPr lang="en-US" sz="1200" b="1" kern="1200" dirty="0"/>
        </a:p>
        <a:p>
          <a:pPr marL="114300" lvl="1" indent="-114300" algn="l" defTabSz="533400">
            <a:lnSpc>
              <a:spcPct val="90000"/>
            </a:lnSpc>
            <a:spcBef>
              <a:spcPct val="0"/>
            </a:spcBef>
            <a:spcAft>
              <a:spcPct val="20000"/>
            </a:spcAft>
            <a:buChar char="•"/>
          </a:pPr>
          <a:r>
            <a:rPr lang="en-US" sz="1200" b="1" i="0" kern="1200" dirty="0"/>
            <a:t>STCW (International Convention on Standards of Training, Certification and Watchkeeping for Seafarers): STCW </a:t>
          </a:r>
          <a:r>
            <a:rPr lang="en-US" sz="1200" b="1" i="0" kern="1200" dirty="0" err="1"/>
            <a:t>adalah</a:t>
          </a:r>
          <a:r>
            <a:rPr lang="en-US" sz="1200" b="1" i="0" kern="1200" dirty="0"/>
            <a:t> </a:t>
          </a:r>
          <a:r>
            <a:rPr lang="en-US" sz="1200" b="1" i="0" kern="1200" dirty="0" err="1"/>
            <a:t>konvensi</a:t>
          </a:r>
          <a:r>
            <a:rPr lang="en-US" sz="1200" b="1" i="0" kern="1200" dirty="0"/>
            <a:t> yang </a:t>
          </a:r>
          <a:r>
            <a:rPr lang="en-US" sz="1200" b="1" i="0" kern="1200" dirty="0" err="1"/>
            <a:t>mengatur</a:t>
          </a:r>
          <a:r>
            <a:rPr lang="en-US" sz="1200" b="1" i="0" kern="1200" dirty="0"/>
            <a:t> </a:t>
          </a:r>
          <a:r>
            <a:rPr lang="en-US" sz="1200" b="1" i="0" kern="1200" dirty="0" err="1"/>
            <a:t>standar</a:t>
          </a:r>
          <a:r>
            <a:rPr lang="en-US" sz="1200" b="1" i="0" kern="1200" dirty="0"/>
            <a:t> </a:t>
          </a:r>
          <a:r>
            <a:rPr lang="en-US" sz="1200" b="1" i="0" kern="1200" dirty="0" err="1"/>
            <a:t>pelatihan</a:t>
          </a:r>
          <a:r>
            <a:rPr lang="en-US" sz="1200" b="1" i="0" kern="1200" dirty="0"/>
            <a:t>, </a:t>
          </a:r>
          <a:r>
            <a:rPr lang="en-US" sz="1200" b="1" i="0" kern="1200" dirty="0" err="1"/>
            <a:t>sertifikasi</a:t>
          </a:r>
          <a:r>
            <a:rPr lang="en-US" sz="1200" b="1" i="0" kern="1200" dirty="0"/>
            <a:t>, dan </a:t>
          </a:r>
          <a:r>
            <a:rPr lang="en-US" sz="1200" b="1" i="0" kern="1200" dirty="0" err="1"/>
            <a:t>jagaan</a:t>
          </a:r>
          <a:r>
            <a:rPr lang="en-US" sz="1200" b="1" i="0" kern="1200" dirty="0"/>
            <a:t> </a:t>
          </a:r>
          <a:r>
            <a:rPr lang="en-US" sz="1200" b="1" i="0" kern="1200" dirty="0" err="1"/>
            <a:t>awak</a:t>
          </a:r>
          <a:r>
            <a:rPr lang="en-US" sz="1200" b="1" i="0" kern="1200" dirty="0"/>
            <a:t> </a:t>
          </a:r>
          <a:r>
            <a:rPr lang="en-US" sz="1200" b="1" i="0" kern="1200" dirty="0" err="1"/>
            <a:t>kapal</a:t>
          </a:r>
          <a:r>
            <a:rPr lang="en-US" sz="1200" b="1" i="0" kern="1200" dirty="0"/>
            <a:t>. </a:t>
          </a:r>
          <a:r>
            <a:rPr lang="en-US" sz="1200" b="1" i="0" kern="1200" dirty="0" err="1"/>
            <a:t>Tujuannya</a:t>
          </a:r>
          <a:r>
            <a:rPr lang="en-US" sz="1200" b="1" i="0" kern="1200" dirty="0"/>
            <a:t> </a:t>
          </a:r>
          <a:r>
            <a:rPr lang="en-US" sz="1200" b="1" i="0" kern="1200" dirty="0" err="1"/>
            <a:t>adalah</a:t>
          </a:r>
          <a:r>
            <a:rPr lang="en-US" sz="1200" b="1" i="0" kern="1200" dirty="0"/>
            <a:t> </a:t>
          </a:r>
          <a:r>
            <a:rPr lang="en-US" sz="1200" b="1" i="0" kern="1200" dirty="0" err="1"/>
            <a:t>untuk</a:t>
          </a:r>
          <a:r>
            <a:rPr lang="en-US" sz="1200" b="1" i="0" kern="1200" dirty="0"/>
            <a:t> </a:t>
          </a:r>
          <a:r>
            <a:rPr lang="en-US" sz="1200" b="1" i="0" kern="1200" dirty="0" err="1"/>
            <a:t>memastikan</a:t>
          </a:r>
          <a:r>
            <a:rPr lang="en-US" sz="1200" b="1" i="0" kern="1200" dirty="0"/>
            <a:t> </a:t>
          </a:r>
          <a:r>
            <a:rPr lang="en-US" sz="1200" b="1" i="0" kern="1200" dirty="0" err="1"/>
            <a:t>bahwa</a:t>
          </a:r>
          <a:r>
            <a:rPr lang="en-US" sz="1200" b="1" i="0" kern="1200" dirty="0"/>
            <a:t> </a:t>
          </a:r>
          <a:r>
            <a:rPr lang="en-US" sz="1200" b="1" i="0" kern="1200" dirty="0" err="1"/>
            <a:t>awak</a:t>
          </a:r>
          <a:r>
            <a:rPr lang="en-US" sz="1200" b="1" i="0" kern="1200" dirty="0"/>
            <a:t> </a:t>
          </a:r>
          <a:r>
            <a:rPr lang="en-US" sz="1200" b="1" i="0" kern="1200" dirty="0" err="1"/>
            <a:t>kapal</a:t>
          </a:r>
          <a:r>
            <a:rPr lang="en-US" sz="1200" b="1" i="0" kern="1200" dirty="0"/>
            <a:t> </a:t>
          </a:r>
          <a:r>
            <a:rPr lang="en-US" sz="1200" b="1" i="0" kern="1200" dirty="0" err="1"/>
            <a:t>memiliki</a:t>
          </a:r>
          <a:r>
            <a:rPr lang="en-US" sz="1200" b="1" i="0" kern="1200" dirty="0"/>
            <a:t> </a:t>
          </a:r>
          <a:r>
            <a:rPr lang="en-US" sz="1200" b="1" i="0" kern="1200" dirty="0" err="1"/>
            <a:t>pengetahuan</a:t>
          </a:r>
          <a:r>
            <a:rPr lang="en-US" sz="1200" b="1" i="0" kern="1200" dirty="0"/>
            <a:t> dan </a:t>
          </a:r>
          <a:r>
            <a:rPr lang="en-US" sz="1200" b="1" i="0" kern="1200" dirty="0" err="1"/>
            <a:t>keterampilan</a:t>
          </a:r>
          <a:r>
            <a:rPr lang="en-US" sz="1200" b="1" i="0" kern="1200" dirty="0"/>
            <a:t> yang </a:t>
          </a:r>
          <a:r>
            <a:rPr lang="en-US" sz="1200" b="1" i="0" kern="1200" dirty="0" err="1"/>
            <a:t>diperlukan</a:t>
          </a:r>
          <a:r>
            <a:rPr lang="en-US" sz="1200" b="1" i="0" kern="1200" dirty="0"/>
            <a:t> </a:t>
          </a:r>
          <a:r>
            <a:rPr lang="en-US" sz="1200" b="1" i="0" kern="1200" dirty="0" err="1"/>
            <a:t>untuk</a:t>
          </a:r>
          <a:r>
            <a:rPr lang="en-US" sz="1200" b="1" i="0" kern="1200" dirty="0"/>
            <a:t> </a:t>
          </a:r>
          <a:r>
            <a:rPr lang="en-US" sz="1200" b="1" i="0" kern="1200" dirty="0" err="1"/>
            <a:t>menjalankan</a:t>
          </a:r>
          <a:r>
            <a:rPr lang="en-US" sz="1200" b="1" i="0" kern="1200" dirty="0"/>
            <a:t> </a:t>
          </a:r>
          <a:r>
            <a:rPr lang="en-US" sz="1200" b="1" i="0" kern="1200" dirty="0" err="1"/>
            <a:t>tugas</a:t>
          </a:r>
          <a:r>
            <a:rPr lang="en-US" sz="1200" b="1" i="0" kern="1200" dirty="0"/>
            <a:t> </a:t>
          </a:r>
          <a:r>
            <a:rPr lang="en-US" sz="1200" b="1" i="0" kern="1200" dirty="0" err="1"/>
            <a:t>mereka</a:t>
          </a:r>
          <a:r>
            <a:rPr lang="en-US" sz="1200" b="1" i="0" kern="1200" dirty="0"/>
            <a:t> </a:t>
          </a:r>
          <a:r>
            <a:rPr lang="en-US" sz="1200" b="1" i="0" kern="1200" dirty="0" err="1"/>
            <a:t>dengan</a:t>
          </a:r>
          <a:r>
            <a:rPr lang="en-US" sz="1200" b="1" i="0" kern="1200" dirty="0"/>
            <a:t> </a:t>
          </a:r>
          <a:r>
            <a:rPr lang="en-US" sz="1200" b="1" i="0" kern="1200" dirty="0" err="1"/>
            <a:t>aman</a:t>
          </a:r>
          <a:r>
            <a:rPr lang="en-US" sz="1200" b="1" i="0" kern="1200" dirty="0"/>
            <a:t> dan </a:t>
          </a:r>
          <a:r>
            <a:rPr lang="en-US" sz="1200" b="1" i="0" kern="1200" dirty="0" err="1"/>
            <a:t>efisien</a:t>
          </a:r>
          <a:r>
            <a:rPr lang="en-US" sz="1200" b="1" i="0" kern="1200" dirty="0"/>
            <a:t>.</a:t>
          </a:r>
          <a:endParaRPr lang="en-US" sz="1200" b="1" kern="1200" dirty="0"/>
        </a:p>
        <a:p>
          <a:pPr marL="114300" lvl="1" indent="-114300" algn="l" defTabSz="533400">
            <a:lnSpc>
              <a:spcPct val="90000"/>
            </a:lnSpc>
            <a:spcBef>
              <a:spcPct val="0"/>
            </a:spcBef>
            <a:spcAft>
              <a:spcPct val="20000"/>
            </a:spcAft>
            <a:buChar char="•"/>
          </a:pPr>
          <a:r>
            <a:rPr lang="en-US" sz="1200" b="1" i="0" kern="1200" dirty="0"/>
            <a:t>ISM Code (International Safety Management Code): ISM Code </a:t>
          </a:r>
          <a:r>
            <a:rPr lang="en-US" sz="1200" b="1" i="0" kern="1200" dirty="0" err="1"/>
            <a:t>adalah</a:t>
          </a:r>
          <a:r>
            <a:rPr lang="en-US" sz="1200" b="1" i="0" kern="1200" dirty="0"/>
            <a:t> </a:t>
          </a:r>
          <a:r>
            <a:rPr lang="en-US" sz="1200" b="1" i="0" kern="1200" dirty="0" err="1"/>
            <a:t>kode</a:t>
          </a:r>
          <a:r>
            <a:rPr lang="en-US" sz="1200" b="1" i="0" kern="1200" dirty="0"/>
            <a:t> </a:t>
          </a:r>
          <a:r>
            <a:rPr lang="en-US" sz="1200" b="1" i="0" kern="1200" dirty="0" err="1"/>
            <a:t>praktik</a:t>
          </a:r>
          <a:r>
            <a:rPr lang="en-US" sz="1200" b="1" i="0" kern="1200" dirty="0"/>
            <a:t> </a:t>
          </a:r>
          <a:r>
            <a:rPr lang="en-US" sz="1200" b="1" i="0" kern="1200" dirty="0" err="1"/>
            <a:t>internasional</a:t>
          </a:r>
          <a:r>
            <a:rPr lang="en-US" sz="1200" b="1" i="0" kern="1200" dirty="0"/>
            <a:t> yang </a:t>
          </a:r>
          <a:r>
            <a:rPr lang="en-US" sz="1200" b="1" i="0" kern="1200" dirty="0" err="1"/>
            <a:t>mengatur</a:t>
          </a:r>
          <a:r>
            <a:rPr lang="en-US" sz="1200" b="1" i="0" kern="1200" dirty="0"/>
            <a:t> </a:t>
          </a:r>
          <a:r>
            <a:rPr lang="en-US" sz="1200" b="1" i="0" kern="1200" dirty="0" err="1"/>
            <a:t>manajemen</a:t>
          </a:r>
          <a:r>
            <a:rPr lang="en-US" sz="1200" b="1" i="0" kern="1200" dirty="0"/>
            <a:t> </a:t>
          </a:r>
          <a:r>
            <a:rPr lang="en-US" sz="1200" b="1" i="0" kern="1200" dirty="0" err="1"/>
            <a:t>keselamatan</a:t>
          </a:r>
          <a:r>
            <a:rPr lang="en-US" sz="1200" b="1" i="0" kern="1200" dirty="0"/>
            <a:t> dan </a:t>
          </a:r>
          <a:r>
            <a:rPr lang="en-US" sz="1200" b="1" i="0" kern="1200" dirty="0" err="1"/>
            <a:t>operasional</a:t>
          </a:r>
          <a:r>
            <a:rPr lang="en-US" sz="1200" b="1" i="0" kern="1200" dirty="0"/>
            <a:t> </a:t>
          </a:r>
          <a:r>
            <a:rPr lang="en-US" sz="1200" b="1" i="0" kern="1200" dirty="0" err="1"/>
            <a:t>kapal</a:t>
          </a:r>
          <a:r>
            <a:rPr lang="en-US" sz="1200" b="1" i="0" kern="1200" dirty="0"/>
            <a:t>. Ini </a:t>
          </a:r>
          <a:r>
            <a:rPr lang="en-US" sz="1200" b="1" i="0" kern="1200" dirty="0" err="1"/>
            <a:t>mengharuskan</a:t>
          </a:r>
          <a:r>
            <a:rPr lang="en-US" sz="1200" b="1" i="0" kern="1200" dirty="0"/>
            <a:t> </a:t>
          </a:r>
          <a:r>
            <a:rPr lang="en-US" sz="1200" b="1" i="0" kern="1200" dirty="0" err="1"/>
            <a:t>pemilik</a:t>
          </a:r>
          <a:r>
            <a:rPr lang="en-US" sz="1200" b="1" i="0" kern="1200" dirty="0"/>
            <a:t> dan operator </a:t>
          </a:r>
          <a:r>
            <a:rPr lang="en-US" sz="1200" b="1" i="0" kern="1200" dirty="0" err="1"/>
            <a:t>kapal</a:t>
          </a:r>
          <a:r>
            <a:rPr lang="en-US" sz="1200" b="1" i="0" kern="1200" dirty="0"/>
            <a:t> </a:t>
          </a:r>
          <a:r>
            <a:rPr lang="en-US" sz="1200" b="1" i="0" kern="1200" dirty="0" err="1"/>
            <a:t>untuk</a:t>
          </a:r>
          <a:r>
            <a:rPr lang="en-US" sz="1200" b="1" i="0" kern="1200" dirty="0"/>
            <a:t> </a:t>
          </a:r>
          <a:r>
            <a:rPr lang="en-US" sz="1200" b="1" i="0" kern="1200" dirty="0" err="1"/>
            <a:t>mengembangkan</a:t>
          </a:r>
          <a:r>
            <a:rPr lang="en-US" sz="1200" b="1" i="0" kern="1200" dirty="0"/>
            <a:t> dan </a:t>
          </a:r>
          <a:r>
            <a:rPr lang="en-US" sz="1200" b="1" i="0" kern="1200" dirty="0" err="1"/>
            <a:t>menerapkan</a:t>
          </a:r>
          <a:r>
            <a:rPr lang="en-US" sz="1200" b="1" i="0" kern="1200" dirty="0"/>
            <a:t> </a:t>
          </a:r>
          <a:r>
            <a:rPr lang="en-US" sz="1200" b="1" i="0" kern="1200" dirty="0" err="1"/>
            <a:t>sistem</a:t>
          </a:r>
          <a:r>
            <a:rPr lang="en-US" sz="1200" b="1" i="0" kern="1200" dirty="0"/>
            <a:t> </a:t>
          </a:r>
          <a:r>
            <a:rPr lang="en-US" sz="1200" b="1" i="0" kern="1200" dirty="0" err="1"/>
            <a:t>manajemen</a:t>
          </a:r>
          <a:r>
            <a:rPr lang="en-US" sz="1200" b="1" i="0" kern="1200" dirty="0"/>
            <a:t> </a:t>
          </a:r>
          <a:r>
            <a:rPr lang="en-US" sz="1200" b="1" i="0" kern="1200" dirty="0" err="1"/>
            <a:t>keselamatan</a:t>
          </a:r>
          <a:r>
            <a:rPr lang="en-US" sz="1200" b="1" i="0" kern="1200" dirty="0"/>
            <a:t> yang </a:t>
          </a:r>
          <a:r>
            <a:rPr lang="en-US" sz="1200" b="1" i="0" kern="1200" dirty="0" err="1"/>
            <a:t>efektif</a:t>
          </a:r>
          <a:r>
            <a:rPr lang="en-US" sz="1200" b="1" i="0" kern="1200" dirty="0"/>
            <a:t>.</a:t>
          </a:r>
          <a:endParaRPr lang="en-US" sz="1200" b="1" kern="1200" dirty="0"/>
        </a:p>
        <a:p>
          <a:pPr marL="114300" lvl="1" indent="-114300" algn="l" defTabSz="533400">
            <a:lnSpc>
              <a:spcPct val="90000"/>
            </a:lnSpc>
            <a:spcBef>
              <a:spcPct val="0"/>
            </a:spcBef>
            <a:spcAft>
              <a:spcPct val="20000"/>
            </a:spcAft>
            <a:buChar char="•"/>
          </a:pPr>
          <a:r>
            <a:rPr lang="en-US" sz="1200" b="1" i="0" kern="1200"/>
            <a:t>ISPS Code (International Ship and Port Facility Security Code): ISPS Code mengatur tindakan keamanan yang harus diambil oleh kapal dan pelabuhan untuk mencegah serangan teroris dan tindakan kriminal lainnya di laut dan di pelabuhan.</a:t>
          </a:r>
          <a:endParaRPr lang="en-US" sz="1200" b="1" kern="1200"/>
        </a:p>
        <a:p>
          <a:pPr marL="114300" lvl="1" indent="-114300" algn="l" defTabSz="533400">
            <a:lnSpc>
              <a:spcPct val="90000"/>
            </a:lnSpc>
            <a:spcBef>
              <a:spcPct val="0"/>
            </a:spcBef>
            <a:spcAft>
              <a:spcPct val="20000"/>
            </a:spcAft>
            <a:buChar char="•"/>
          </a:pPr>
          <a:r>
            <a:rPr lang="en-US" sz="1200" b="1" i="0" kern="1200"/>
            <a:t>Ballast Water Management Convention: Konvensi ini mengatur pengelolaan air ballast kapal untuk menghindari transfer organisme asing invasif antar wilayah laut.</a:t>
          </a:r>
          <a:endParaRPr lang="en-US" sz="1200" b="1" kern="1200"/>
        </a:p>
        <a:p>
          <a:pPr marL="114300" lvl="1" indent="-114300" algn="l" defTabSz="533400">
            <a:lnSpc>
              <a:spcPct val="90000"/>
            </a:lnSpc>
            <a:spcBef>
              <a:spcPct val="0"/>
            </a:spcBef>
            <a:spcAft>
              <a:spcPct val="20000"/>
            </a:spcAft>
            <a:buChar char="•"/>
          </a:pPr>
          <a:r>
            <a:rPr lang="en-US" sz="1200" b="1" i="0" kern="1200" dirty="0"/>
            <a:t>COLREG (International Regulations for Preventing Collisions at Sea): COLREG </a:t>
          </a:r>
          <a:r>
            <a:rPr lang="en-US" sz="1200" b="1" i="0" kern="1200" dirty="0" err="1"/>
            <a:t>adalah</a:t>
          </a:r>
          <a:r>
            <a:rPr lang="en-US" sz="1200" b="1" i="0" kern="1200" dirty="0"/>
            <a:t> </a:t>
          </a:r>
          <a:r>
            <a:rPr lang="en-US" sz="1200" b="1" i="0" kern="1200" dirty="0" err="1"/>
            <a:t>peraturan</a:t>
          </a:r>
          <a:r>
            <a:rPr lang="en-US" sz="1200" b="1" i="0" kern="1200" dirty="0"/>
            <a:t> yang </a:t>
          </a:r>
          <a:r>
            <a:rPr lang="en-US" sz="1200" b="1" i="0" kern="1200" dirty="0" err="1"/>
            <a:t>mengatur</a:t>
          </a:r>
          <a:r>
            <a:rPr lang="en-US" sz="1200" b="1" i="0" kern="1200" dirty="0"/>
            <a:t> </a:t>
          </a:r>
          <a:r>
            <a:rPr lang="en-US" sz="1200" b="1" i="0" kern="1200" dirty="0" err="1"/>
            <a:t>navigasi</a:t>
          </a:r>
          <a:r>
            <a:rPr lang="en-US" sz="1200" b="1" i="0" kern="1200" dirty="0"/>
            <a:t> </a:t>
          </a:r>
          <a:r>
            <a:rPr lang="en-US" sz="1200" b="1" i="0" kern="1200" dirty="0" err="1"/>
            <a:t>kapal</a:t>
          </a:r>
          <a:r>
            <a:rPr lang="en-US" sz="1200" b="1" i="0" kern="1200" dirty="0"/>
            <a:t> dan </a:t>
          </a:r>
          <a:r>
            <a:rPr lang="en-US" sz="1200" b="1" i="0" kern="1200" dirty="0" err="1"/>
            <a:t>tindakan</a:t>
          </a:r>
          <a:r>
            <a:rPr lang="en-US" sz="1200" b="1" i="0" kern="1200" dirty="0"/>
            <a:t> yang </a:t>
          </a:r>
          <a:r>
            <a:rPr lang="en-US" sz="1200" b="1" i="0" kern="1200" dirty="0" err="1"/>
            <a:t>harus</a:t>
          </a:r>
          <a:r>
            <a:rPr lang="en-US" sz="1200" b="1" i="0" kern="1200" dirty="0"/>
            <a:t> </a:t>
          </a:r>
          <a:r>
            <a:rPr lang="en-US" sz="1200" b="1" i="0" kern="1200" dirty="0" err="1"/>
            <a:t>diambil</a:t>
          </a:r>
          <a:r>
            <a:rPr lang="en-US" sz="1200" b="1" i="0" kern="1200" dirty="0"/>
            <a:t> </a:t>
          </a:r>
          <a:r>
            <a:rPr lang="en-US" sz="1200" b="1" i="0" kern="1200" dirty="0" err="1"/>
            <a:t>untuk</a:t>
          </a:r>
          <a:r>
            <a:rPr lang="en-US" sz="1200" b="1" i="0" kern="1200" dirty="0"/>
            <a:t> </a:t>
          </a:r>
          <a:r>
            <a:rPr lang="en-US" sz="1200" b="1" i="0" kern="1200" dirty="0" err="1"/>
            <a:t>mencegah</a:t>
          </a:r>
          <a:r>
            <a:rPr lang="en-US" sz="1200" b="1" i="0" kern="1200" dirty="0"/>
            <a:t> </a:t>
          </a:r>
          <a:r>
            <a:rPr lang="en-US" sz="1200" b="1" i="0" kern="1200" dirty="0" err="1"/>
            <a:t>tabrakan</a:t>
          </a:r>
          <a:r>
            <a:rPr lang="en-US" sz="1200" b="1" i="0" kern="1200" dirty="0"/>
            <a:t> di </a:t>
          </a:r>
          <a:r>
            <a:rPr lang="en-US" sz="1200" b="1" i="0" kern="1200" dirty="0" err="1"/>
            <a:t>laut</a:t>
          </a:r>
          <a:r>
            <a:rPr lang="en-US" sz="1200" b="1" i="0" kern="1200" dirty="0"/>
            <a:t>.</a:t>
          </a:r>
          <a:endParaRPr lang="en-US" sz="1200" b="1" kern="1200" dirty="0"/>
        </a:p>
        <a:p>
          <a:pPr marL="114300" lvl="1" indent="-114300" algn="l" defTabSz="533400">
            <a:lnSpc>
              <a:spcPct val="90000"/>
            </a:lnSpc>
            <a:spcBef>
              <a:spcPct val="0"/>
            </a:spcBef>
            <a:spcAft>
              <a:spcPct val="20000"/>
            </a:spcAft>
            <a:buChar char="•"/>
          </a:pPr>
          <a:r>
            <a:rPr lang="en-US" sz="1200" b="1" i="0" kern="1200"/>
            <a:t>Load Line Convention: Konvensi ini mengatur garis batas beban kapal untuk memastikan bahwa kapal-kapal tidak terlalu dimuat dan tetap aman di laut.</a:t>
          </a:r>
          <a:endParaRPr lang="en-US" sz="1200" b="1" kern="1200"/>
        </a:p>
        <a:p>
          <a:pPr marL="114300" lvl="1" indent="-114300" algn="l" defTabSz="533400">
            <a:lnSpc>
              <a:spcPct val="90000"/>
            </a:lnSpc>
            <a:spcBef>
              <a:spcPct val="0"/>
            </a:spcBef>
            <a:spcAft>
              <a:spcPct val="20000"/>
            </a:spcAft>
            <a:buChar char="•"/>
          </a:pPr>
          <a:r>
            <a:rPr lang="en-US" sz="1200" b="1" i="0" kern="1200"/>
            <a:t>SOLAS Amendments and Updates: SOLAS secara berkala mengalami amendemen dan pembaruan untuk mencerminkan perkembangan teknologi dan kebutuhan keselamatan terkini.</a:t>
          </a:r>
          <a:endParaRPr lang="en-US" sz="1200" b="1" kern="1200"/>
        </a:p>
      </dsp:txBody>
      <dsp:txXfrm>
        <a:off x="0" y="1038654"/>
        <a:ext cx="10507993" cy="3875040"/>
      </dsp:txXfrm>
    </dsp:sp>
    <dsp:sp modelId="{A97C9639-6FA1-4E0D-BAFD-26B40B4CD83C}">
      <dsp:nvSpPr>
        <dsp:cNvPr id="0" name=""/>
        <dsp:cNvSpPr/>
      </dsp:nvSpPr>
      <dsp:spPr>
        <a:xfrm>
          <a:off x="0" y="4981579"/>
          <a:ext cx="10507993" cy="1067039"/>
        </a:xfrm>
        <a:prstGeom prst="roundRect">
          <a:avLst/>
        </a:prstGeom>
        <a:solidFill>
          <a:schemeClr val="accent2">
            <a:hueOff val="-3593961"/>
            <a:satOff val="24722"/>
            <a:lumOff val="274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SETIAP NEGARA ANGGOTA DARI INTERNATIONAL MARITIME ORGANIZATION (IMO), BADAN PBB YANG MENGEMBANGKAN PERATURAN MARITIM, DIHARAPKAN UNTUK MENGADOPSI DAN MEMATUHI PERATURAN-PERATURAN INI, SEHINGGA MEMASTIKAN BAHWA PELAYARAN DI SELURUH DUNIA BEROPERASI DENGAN STANDAR KESELAMATAN DAN KEAMANAN YANG TINGGI. PERATURAN MARITIM ADALAH BAGIAN INTEGRAL DARI INDUSTRI MARITIM GLOBAL DAN PENTING UNTUK MENJAGA KESELAMATAN AWAK KAPAL, PENUMPANG, DAN LINGKUNGAN LAUT.</a:t>
          </a:r>
          <a:endParaRPr lang="en-US" sz="1200" b="1" kern="1200" dirty="0"/>
        </a:p>
      </dsp:txBody>
      <dsp:txXfrm>
        <a:off x="52089" y="5033668"/>
        <a:ext cx="10403815" cy="962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18636-90ED-43AD-89CD-BC3B4EA2CA75}">
      <dsp:nvSpPr>
        <dsp:cNvPr id="0" name=""/>
        <dsp:cNvSpPr/>
      </dsp:nvSpPr>
      <dsp:spPr>
        <a:xfrm>
          <a:off x="0" y="2780"/>
          <a:ext cx="8068195" cy="38157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KEJADIAN: </a:t>
          </a:r>
          <a:r>
            <a:rPr lang="id-ID" sz="1600" b="1" kern="1200" dirty="0">
              <a:solidFill>
                <a:schemeClr val="tx1"/>
              </a:solidFill>
            </a:rPr>
            <a:t>TENGGELAMNYA KAPAL TANGKAPAN KRI SRI-352.</a:t>
          </a:r>
          <a:endParaRPr lang="en-US" sz="1600" b="1" kern="1200" dirty="0">
            <a:solidFill>
              <a:schemeClr val="tx1"/>
            </a:solidFill>
          </a:endParaRPr>
        </a:p>
      </dsp:txBody>
      <dsp:txXfrm>
        <a:off x="18627" y="21407"/>
        <a:ext cx="8030941" cy="344325"/>
      </dsp:txXfrm>
    </dsp:sp>
    <dsp:sp modelId="{E1C2290A-CA0C-438B-9F5E-381EC8EEDA18}">
      <dsp:nvSpPr>
        <dsp:cNvPr id="0" name=""/>
        <dsp:cNvSpPr/>
      </dsp:nvSpPr>
      <dsp:spPr>
        <a:xfrm>
          <a:off x="0" y="398591"/>
          <a:ext cx="8068195" cy="381579"/>
        </a:xfrm>
        <a:prstGeom prst="roundRect">
          <a:avLst/>
        </a:prstGeom>
        <a:solidFill>
          <a:schemeClr val="accent3">
            <a:hueOff val="-579010"/>
            <a:satOff val="-2825"/>
            <a:lumOff val="-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WAKTU KEJADIAN : </a:t>
          </a:r>
          <a:r>
            <a:rPr lang="id-ID" sz="1600" b="1" kern="1200" dirty="0">
              <a:solidFill>
                <a:schemeClr val="tx1"/>
              </a:solidFill>
            </a:rPr>
            <a:t>TAHUN 1991.</a:t>
          </a:r>
          <a:endParaRPr lang="en-US" sz="1600" b="1" kern="1200" dirty="0">
            <a:solidFill>
              <a:schemeClr val="tx1"/>
            </a:solidFill>
          </a:endParaRPr>
        </a:p>
      </dsp:txBody>
      <dsp:txXfrm>
        <a:off x="18627" y="417218"/>
        <a:ext cx="8030941" cy="344325"/>
      </dsp:txXfrm>
    </dsp:sp>
    <dsp:sp modelId="{D2516D64-3506-4D10-8F5F-7EF6B49E3F3F}">
      <dsp:nvSpPr>
        <dsp:cNvPr id="0" name=""/>
        <dsp:cNvSpPr/>
      </dsp:nvSpPr>
      <dsp:spPr>
        <a:xfrm>
          <a:off x="0" y="794402"/>
          <a:ext cx="8068195" cy="381579"/>
        </a:xfrm>
        <a:prstGeom prst="roundRect">
          <a:avLst/>
        </a:prstGeom>
        <a:solidFill>
          <a:schemeClr val="accent3">
            <a:hueOff val="-1158020"/>
            <a:satOff val="-5649"/>
            <a:lumOff val="-196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LOKASI: </a:t>
          </a:r>
          <a:r>
            <a:rPr lang="id-ID" sz="1600" b="1" kern="1200" dirty="0">
              <a:solidFill>
                <a:schemeClr val="tx1"/>
              </a:solidFill>
            </a:rPr>
            <a:t>PERAIRAN TELUK TAREMPA.</a:t>
          </a:r>
          <a:endParaRPr lang="en-US" sz="1600" b="1" kern="1200" dirty="0">
            <a:solidFill>
              <a:schemeClr val="tx1"/>
            </a:solidFill>
          </a:endParaRPr>
        </a:p>
      </dsp:txBody>
      <dsp:txXfrm>
        <a:off x="18627" y="813029"/>
        <a:ext cx="8030941" cy="344325"/>
      </dsp:txXfrm>
    </dsp:sp>
    <dsp:sp modelId="{DDD5CD38-2C19-44B4-9DD3-2969323DA4FE}">
      <dsp:nvSpPr>
        <dsp:cNvPr id="0" name=""/>
        <dsp:cNvSpPr/>
      </dsp:nvSpPr>
      <dsp:spPr>
        <a:xfrm>
          <a:off x="0" y="1190213"/>
          <a:ext cx="8068195" cy="381579"/>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d-ID" sz="1600" b="1" kern="1200" dirty="0"/>
            <a:t>KRONOLOGI:</a:t>
          </a:r>
          <a:endParaRPr lang="en-US" sz="1600" b="1" kern="1200" dirty="0"/>
        </a:p>
      </dsp:txBody>
      <dsp:txXfrm>
        <a:off x="18627" y="1208840"/>
        <a:ext cx="8030941" cy="344325"/>
      </dsp:txXfrm>
    </dsp:sp>
    <dsp:sp modelId="{1814E818-CDDF-48B3-94FE-D51B8095AD96}">
      <dsp:nvSpPr>
        <dsp:cNvPr id="0" name=""/>
        <dsp:cNvSpPr/>
      </dsp:nvSpPr>
      <dsp:spPr>
        <a:xfrm>
          <a:off x="0" y="1571792"/>
          <a:ext cx="8068195" cy="159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165" tIns="15240" rIns="85344" bIns="15240" numCol="1" spcCol="1270" anchor="t" anchorCtr="0">
          <a:noAutofit/>
        </a:bodyPr>
        <a:lstStyle/>
        <a:p>
          <a:pPr marL="114300" lvl="1" indent="-114300" algn="l" defTabSz="533400">
            <a:lnSpc>
              <a:spcPct val="90000"/>
            </a:lnSpc>
            <a:spcBef>
              <a:spcPct val="0"/>
            </a:spcBef>
            <a:spcAft>
              <a:spcPct val="20000"/>
            </a:spcAft>
            <a:buChar char="•"/>
          </a:pPr>
          <a:r>
            <a:rPr lang="id-ID" sz="1200" b="1" kern="1200" dirty="0"/>
            <a:t>TIM KAWAL KRI SRI-352 MELAKSANAKAN PENGAWALAN TERHADAP KAPAL IKAN VIETNAM DARI NATUNA UNTUK DIBAWA KE LANAL TAREMPA, DENGAN JARAK ± 180 NM. DWA DARI PERAIRAN NATUNA PUKUL 00.20 WIB DENGAN KELENGKAPAN PETA KALKIR DAN 12 ANGGOTA KAWAL.</a:t>
          </a:r>
          <a:endParaRPr lang="en-US" sz="1200" b="1" kern="1200" dirty="0"/>
        </a:p>
        <a:p>
          <a:pPr marL="114300" lvl="1" indent="-114300" algn="l" defTabSz="533400">
            <a:lnSpc>
              <a:spcPct val="90000"/>
            </a:lnSpc>
            <a:spcBef>
              <a:spcPct val="0"/>
            </a:spcBef>
            <a:spcAft>
              <a:spcPct val="20000"/>
            </a:spcAft>
            <a:buChar char="•"/>
          </a:pPr>
          <a:r>
            <a:rPr lang="id-ID" sz="1200" b="1" kern="1200" dirty="0"/>
            <a:t>PUKUL 17.00 WIB, KIA </a:t>
          </a:r>
          <a:r>
            <a:rPr lang="id-ID" sz="1200" b="1" i="1" kern="1200" dirty="0"/>
            <a:t>LOSS </a:t>
          </a:r>
          <a:r>
            <a:rPr lang="id-ID" sz="1200" b="1" kern="1200" dirty="0"/>
            <a:t>POSISI</a:t>
          </a:r>
          <a:r>
            <a:rPr lang="en-US" sz="1200" b="1" kern="1200" dirty="0"/>
            <a:t>, P. </a:t>
          </a:r>
          <a:r>
            <a:rPr lang="id-ID" sz="1200" b="1" kern="1200" dirty="0"/>
            <a:t>TAREMPA TERLEWATI HINGGA KE SELATAN. ATAS BANTUN KAPAL KONTAINER YANG SEDANG MELINTAS POSISI DIKETAHUI TELAH LEWAT MENDEKAT P. JEMAJA. KAPAL KEMUDIAN UBAH HALU DARI SELATAN KE UTARA MENUJU ALUR TAREMPA.</a:t>
          </a:r>
          <a:endParaRPr lang="en-US" sz="1200" b="1" kern="1200" dirty="0"/>
        </a:p>
        <a:p>
          <a:pPr marL="114300" lvl="1" indent="-114300" algn="l" defTabSz="533400">
            <a:lnSpc>
              <a:spcPct val="90000"/>
            </a:lnSpc>
            <a:spcBef>
              <a:spcPct val="0"/>
            </a:spcBef>
            <a:spcAft>
              <a:spcPct val="20000"/>
            </a:spcAft>
            <a:buChar char="•"/>
          </a:pPr>
          <a:r>
            <a:rPr lang="id-ID" sz="1200" b="1" kern="1200" dirty="0"/>
            <a:t>PADA PUKUL 20.00 WIB KAPAL MENABRAK KARANG DI PERAIRAN ALUR TELUK TAREMPA SEHINGGA KAPAL TENGGELAM, KORBAN 1 ANGGOTA TIM KAWAL TAMBAHAN, DARI 10 ORANG TIM KAWAL ASLI KARENA YBS KURANG CAKAP BERENANG, HANYUT TIDAK DIKETEMUKAN.</a:t>
          </a:r>
          <a:endParaRPr lang="en-US" sz="1200" b="1" kern="1200" dirty="0"/>
        </a:p>
      </dsp:txBody>
      <dsp:txXfrm>
        <a:off x="0" y="1571792"/>
        <a:ext cx="8068195" cy="1595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4EB46-56A2-45E3-A4F7-2A6993F0DF9C}">
      <dsp:nvSpPr>
        <dsp:cNvPr id="0" name=""/>
        <dsp:cNvSpPr/>
      </dsp:nvSpPr>
      <dsp:spPr>
        <a:xfrm>
          <a:off x="0" y="0"/>
          <a:ext cx="10408854" cy="3699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ANALISA:</a:t>
          </a:r>
          <a:endParaRPr lang="en-US" sz="1400" b="1" kern="1200" dirty="0"/>
        </a:p>
      </dsp:txBody>
      <dsp:txXfrm>
        <a:off x="18061" y="18061"/>
        <a:ext cx="10372732" cy="333858"/>
      </dsp:txXfrm>
    </dsp:sp>
    <dsp:sp modelId="{929332F3-AE50-4B7B-AF3E-1C08E3C04BB6}">
      <dsp:nvSpPr>
        <dsp:cNvPr id="0" name=""/>
        <dsp:cNvSpPr/>
      </dsp:nvSpPr>
      <dsp:spPr>
        <a:xfrm>
          <a:off x="0" y="416238"/>
          <a:ext cx="10408854"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481" tIns="15240" rIns="85344" bIns="15240" numCol="1" spcCol="1270" anchor="t" anchorCtr="0">
          <a:noAutofit/>
        </a:bodyPr>
        <a:lstStyle/>
        <a:p>
          <a:pPr marL="177800" lvl="1" indent="-152400" algn="l" defTabSz="533400">
            <a:lnSpc>
              <a:spcPct val="90000"/>
            </a:lnSpc>
            <a:spcBef>
              <a:spcPct val="0"/>
            </a:spcBef>
            <a:spcAft>
              <a:spcPct val="20000"/>
            </a:spcAft>
            <a:buChar char="•"/>
          </a:pPr>
          <a:r>
            <a:rPr lang="id-ID" sz="1200" b="1" kern="1200" dirty="0"/>
            <a:t>TIM KAWAL YANG MEMBAWA KAPAL TANGKAPAN MEMAKSAKAN MASUK ALUR PADA WAKTU MALAM HARI DIKARENAKAN BAHAN BAKAR KIA MENIPIS, ALUN OMBAK DI LUAR ALUR TINGGI DAN KATIM KAWAL PERNAH BEBERAPA KALI MASUK TAREMPA. SEDANGKAN KONDISI SAAT ITU PENDEKATAN KAPAL MASUK MENUJU ALUR DARI ARAH SELATAN DAN HANYA MEMBAWA PERALATAN NAVIGASI TERBATAS (TANPA RADAR). </a:t>
          </a:r>
          <a:endParaRPr lang="en-US" sz="1200" b="1" kern="1200" dirty="0"/>
        </a:p>
        <a:p>
          <a:pPr marL="177800" lvl="1" indent="-152400" algn="l" defTabSz="533400">
            <a:lnSpc>
              <a:spcPct val="90000"/>
            </a:lnSpc>
            <a:spcBef>
              <a:spcPct val="0"/>
            </a:spcBef>
            <a:spcAft>
              <a:spcPct val="20000"/>
            </a:spcAft>
            <a:buChar char="•"/>
          </a:pPr>
          <a:r>
            <a:rPr lang="id-ID" sz="1200" b="1" kern="1200" dirty="0"/>
            <a:t>KATIM KAWAL MEMPERKIRAKAN KEDALAMAN TELUK CUKUP DALAM SEHINGGA KAPAL DAPAT DENGAN MUDAH MASUK. NAMUN KONDISI PERAIRAN TERSEBUT DI SISI KANAN ALUR MASUK DEKAT SUAR PENUNTUN ADA BATU BILA PASANG AKAN TERTUTUP AIR DAN BILA AIR SURUT AKAN TERLIHAT 0,5 M DI ATAS AIR.</a:t>
          </a:r>
          <a:endParaRPr lang="en-US" sz="1200" b="1" kern="1200" dirty="0"/>
        </a:p>
        <a:p>
          <a:pPr marL="177800" lvl="1" indent="-152400" algn="l" defTabSz="533400">
            <a:lnSpc>
              <a:spcPct val="90000"/>
            </a:lnSpc>
            <a:spcBef>
              <a:spcPct val="0"/>
            </a:spcBef>
            <a:spcAft>
              <a:spcPct val="20000"/>
            </a:spcAft>
            <a:buChar char="•"/>
          </a:pPr>
          <a:r>
            <a:rPr lang="id-ID" sz="1200" b="1" kern="1200" dirty="0">
              <a:solidFill>
                <a:srgbClr val="FF0000"/>
              </a:solidFill>
            </a:rPr>
            <a:t>PELAJARAN YANG BISA DIPETIK (</a:t>
          </a:r>
          <a:r>
            <a:rPr lang="id-ID" sz="1200" b="1" i="1" kern="1200" dirty="0">
              <a:solidFill>
                <a:srgbClr val="FF0000"/>
              </a:solidFill>
            </a:rPr>
            <a:t>LESSONS LEARNT</a:t>
          </a:r>
          <a:r>
            <a:rPr lang="id-ID" sz="1200" b="1" kern="1200" dirty="0">
              <a:solidFill>
                <a:srgbClr val="FF0000"/>
              </a:solidFill>
            </a:rPr>
            <a:t>):</a:t>
          </a:r>
          <a:endParaRPr lang="en-US" sz="1200" b="1" kern="1200" dirty="0">
            <a:solidFill>
              <a:srgbClr val="FF0000"/>
            </a:solidFill>
          </a:endParaRPr>
        </a:p>
        <a:p>
          <a:pPr marL="266700" lvl="2" indent="0" algn="l" defTabSz="533400">
            <a:lnSpc>
              <a:spcPct val="90000"/>
            </a:lnSpc>
            <a:spcBef>
              <a:spcPct val="0"/>
            </a:spcBef>
            <a:spcAft>
              <a:spcPct val="20000"/>
            </a:spcAft>
            <a:buChar char="•"/>
          </a:pPr>
          <a:r>
            <a:rPr lang="id-ID" sz="1200" b="1" kern="1200" dirty="0"/>
            <a:t>SEHARUSNYA TIM KAWAL MASUK ALUR SETELAH KEADAAN TERANG.</a:t>
          </a:r>
          <a:endParaRPr lang="en-US" sz="1200" b="1" kern="1200" dirty="0"/>
        </a:p>
        <a:p>
          <a:pPr marL="266700" lvl="2" indent="0" algn="l" defTabSz="533400">
            <a:lnSpc>
              <a:spcPct val="90000"/>
            </a:lnSpc>
            <a:spcBef>
              <a:spcPct val="0"/>
            </a:spcBef>
            <a:spcAft>
              <a:spcPct val="20000"/>
            </a:spcAft>
            <a:buChar char="•"/>
          </a:pPr>
          <a:r>
            <a:rPr lang="id-ID" sz="1200" b="1" kern="1200" dirty="0"/>
            <a:t>JIKA TIDAK YAKIN DENGAN TIM KAWAL, KRI JANGAN TINGGALKAN ATAU MEMBIARKAN KAPAL TANGKAPAN BERGERAK SENDIRI</a:t>
          </a:r>
          <a:endParaRPr lang="en-US" sz="1200" b="1" kern="1200" dirty="0"/>
        </a:p>
        <a:p>
          <a:pPr marL="266700" lvl="2" indent="0" algn="l" defTabSz="533400">
            <a:lnSpc>
              <a:spcPct val="90000"/>
            </a:lnSpc>
            <a:spcBef>
              <a:spcPct val="0"/>
            </a:spcBef>
            <a:spcAft>
              <a:spcPct val="20000"/>
            </a:spcAft>
            <a:buChar char="•"/>
          </a:pPr>
          <a:r>
            <a:rPr lang="id-ID" sz="1200" b="1" kern="1200" dirty="0"/>
            <a:t>TIM KAWAL HARUS DILENGKAPI DENGAN KELENGKAPAN PETA PADA WAKTU MENGAWAL KAPAL TANGKAPAN.</a:t>
          </a:r>
          <a:endParaRPr lang="en-US" sz="1200" b="1" kern="1200" dirty="0"/>
        </a:p>
        <a:p>
          <a:pPr marL="266700" lvl="2" indent="0" algn="l" defTabSz="533400">
            <a:lnSpc>
              <a:spcPct val="90000"/>
            </a:lnSpc>
            <a:spcBef>
              <a:spcPct val="0"/>
            </a:spcBef>
            <a:spcAft>
              <a:spcPct val="20000"/>
            </a:spcAft>
            <a:buChar char="•"/>
          </a:pPr>
          <a:r>
            <a:rPr lang="id-ID" sz="1200" b="1" kern="1200" dirty="0"/>
            <a:t>WASPADA TERHADAP SEGALA BAHAYA NAVIGASI KETIKA MELINTAS DI SUATU PERAIRAN. </a:t>
          </a:r>
          <a:endParaRPr lang="en-US" sz="1200" b="1" kern="1200" dirty="0"/>
        </a:p>
        <a:p>
          <a:pPr marL="0" lvl="1" indent="0" algn="l" defTabSz="533400">
            <a:lnSpc>
              <a:spcPct val="90000"/>
            </a:lnSpc>
            <a:spcBef>
              <a:spcPct val="0"/>
            </a:spcBef>
            <a:spcAft>
              <a:spcPct val="20000"/>
            </a:spcAft>
            <a:buChar char="•"/>
          </a:pPr>
          <a:r>
            <a:rPr lang="id-ID" sz="1200" b="1" kern="1200" dirty="0"/>
            <a:t>CATATAN: TIM KAWAL YANG SELAMAT DI PANTAI KARENA MAMPU BERENANG DAN SECARA NALURI MEMANFAATKAN DRUM PLASTIK SEBAGAI ALAT BANTU. KATIM KAWAL YANG TERJUN KE LAUT TERAKHIR DENGAN </a:t>
          </a:r>
          <a:r>
            <a:rPr lang="id-ID" sz="1200" b="1" i="1" kern="1200" dirty="0"/>
            <a:t>SWIMVEST </a:t>
          </a:r>
          <a:r>
            <a:rPr lang="id-ID" sz="1200" b="1" kern="1200" dirty="0"/>
            <a:t>TERBUKA, BERENANG GAYA PUNGGUNG UNTUK MENGENDALIKAN ARAH KE PANTAI KARENA ARUS DAN ALUN AIR LAUT CENDERUNG MENDORONG KE LAUT LEPAS (KE LUAR ALUR TAREMPA).</a:t>
          </a:r>
          <a:endParaRPr lang="en-US" sz="1200" b="1" kern="1200" dirty="0"/>
        </a:p>
      </dsp:txBody>
      <dsp:txXfrm>
        <a:off x="0" y="416238"/>
        <a:ext cx="10408854" cy="2691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C91BF-FF72-4EB1-BBE4-88DB6716F356}">
      <dsp:nvSpPr>
        <dsp:cNvPr id="0" name=""/>
        <dsp:cNvSpPr/>
      </dsp:nvSpPr>
      <dsp:spPr>
        <a:xfrm>
          <a:off x="0" y="2438"/>
          <a:ext cx="10948655" cy="486720"/>
        </a:xfrm>
        <a:prstGeom prst="roundRect">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KEJADIAN: </a:t>
          </a:r>
          <a:r>
            <a:rPr lang="id-ID" sz="1800" b="1" kern="1200" dirty="0">
              <a:solidFill>
                <a:schemeClr val="tx1"/>
              </a:solidFill>
            </a:rPr>
            <a:t>TABRAKAN DENGAN KAPAL PERINTIS.</a:t>
          </a:r>
          <a:endParaRPr lang="en-US" sz="1800" b="1" kern="1200" dirty="0">
            <a:solidFill>
              <a:schemeClr val="tx1"/>
            </a:solidFill>
          </a:endParaRPr>
        </a:p>
      </dsp:txBody>
      <dsp:txXfrm>
        <a:off x="23760" y="26198"/>
        <a:ext cx="10901135" cy="439200"/>
      </dsp:txXfrm>
    </dsp:sp>
    <dsp:sp modelId="{0888C4A7-90C1-4500-A385-484CA1E473DF}">
      <dsp:nvSpPr>
        <dsp:cNvPr id="0" name=""/>
        <dsp:cNvSpPr/>
      </dsp:nvSpPr>
      <dsp:spPr>
        <a:xfrm>
          <a:off x="0" y="564038"/>
          <a:ext cx="10948655" cy="486720"/>
        </a:xfrm>
        <a:prstGeom prst="roundRect">
          <a:avLst/>
        </a:prstGeom>
        <a:solidFill>
          <a:schemeClr val="accent1">
            <a:shade val="50000"/>
            <a:hueOff val="198590"/>
            <a:satOff val="2833"/>
            <a:lumOff val="1731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WAKTU KEJADIAN: </a:t>
          </a:r>
          <a:r>
            <a:rPr lang="id-ID" sz="1800" b="1" kern="1200" dirty="0">
              <a:solidFill>
                <a:schemeClr val="tx1"/>
              </a:solidFill>
            </a:rPr>
            <a:t>TAHUN 1992.</a:t>
          </a:r>
          <a:endParaRPr lang="en-US" sz="1800" b="1" kern="1200" dirty="0">
            <a:solidFill>
              <a:schemeClr val="tx1"/>
            </a:solidFill>
          </a:endParaRPr>
        </a:p>
      </dsp:txBody>
      <dsp:txXfrm>
        <a:off x="23760" y="587798"/>
        <a:ext cx="10901135" cy="439200"/>
      </dsp:txXfrm>
    </dsp:sp>
    <dsp:sp modelId="{6A40EFE0-4F73-4E93-AEB0-932D2756A9B4}">
      <dsp:nvSpPr>
        <dsp:cNvPr id="0" name=""/>
        <dsp:cNvSpPr/>
      </dsp:nvSpPr>
      <dsp:spPr>
        <a:xfrm>
          <a:off x="0" y="1125638"/>
          <a:ext cx="10948655" cy="486720"/>
        </a:xfrm>
        <a:prstGeom prst="roundRect">
          <a:avLst/>
        </a:prstGeom>
        <a:solidFill>
          <a:schemeClr val="accent1">
            <a:shade val="50000"/>
            <a:hueOff val="397179"/>
            <a:satOff val="5666"/>
            <a:lumOff val="346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LOKASI: </a:t>
          </a:r>
          <a:r>
            <a:rPr lang="id-ID" sz="1800" b="1" kern="1200" dirty="0">
              <a:solidFill>
                <a:schemeClr val="tx1"/>
              </a:solidFill>
            </a:rPr>
            <a:t>LAUT JAWA.</a:t>
          </a:r>
          <a:endParaRPr lang="en-US" sz="1800" b="1" kern="1200" dirty="0">
            <a:solidFill>
              <a:schemeClr val="tx1"/>
            </a:solidFill>
          </a:endParaRPr>
        </a:p>
      </dsp:txBody>
      <dsp:txXfrm>
        <a:off x="23760" y="1149398"/>
        <a:ext cx="10901135" cy="439200"/>
      </dsp:txXfrm>
    </dsp:sp>
    <dsp:sp modelId="{53D7A7F4-F973-4BAB-B9A6-5905F76A8089}">
      <dsp:nvSpPr>
        <dsp:cNvPr id="0" name=""/>
        <dsp:cNvSpPr/>
      </dsp:nvSpPr>
      <dsp:spPr>
        <a:xfrm>
          <a:off x="0" y="1687238"/>
          <a:ext cx="10948655" cy="486720"/>
        </a:xfrm>
        <a:prstGeom prst="roundRect">
          <a:avLst/>
        </a:prstGeom>
        <a:solidFill>
          <a:schemeClr val="accent1">
            <a:shade val="50000"/>
            <a:hueOff val="397179"/>
            <a:satOff val="5666"/>
            <a:lumOff val="346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KRONOLOGI:</a:t>
          </a:r>
          <a:endParaRPr lang="en-US" sz="1800" b="1" kern="1200" dirty="0"/>
        </a:p>
      </dsp:txBody>
      <dsp:txXfrm>
        <a:off x="23760" y="1710998"/>
        <a:ext cx="10901135" cy="439200"/>
      </dsp:txXfrm>
    </dsp:sp>
    <dsp:sp modelId="{BF663BA5-C87F-42FD-8F89-58CB9BDD9C85}">
      <dsp:nvSpPr>
        <dsp:cNvPr id="0" name=""/>
        <dsp:cNvSpPr/>
      </dsp:nvSpPr>
      <dsp:spPr>
        <a:xfrm>
          <a:off x="0" y="2173958"/>
          <a:ext cx="10948655" cy="1103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62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KRI NAL-363 BERLAYAR PADA PUKUL 03.50 WIB PADA SAAT CUACA BURUK DENGAN </a:t>
          </a:r>
          <a:r>
            <a:rPr lang="id-ID" sz="1200" b="1" i="1" kern="1200" dirty="0">
              <a:latin typeface="Arial" panose="020B0604020202020204" pitchFamily="34" charset="0"/>
              <a:cs typeface="Arial" panose="020B0604020202020204" pitchFamily="34" charset="0"/>
            </a:rPr>
            <a:t>SEA STATE </a:t>
          </a:r>
          <a:r>
            <a:rPr lang="id-ID" sz="1200" b="1" kern="1200" dirty="0">
              <a:latin typeface="Arial" panose="020B0604020202020204" pitchFamily="34" charset="0"/>
              <a:cs typeface="Arial" panose="020B0604020202020204" pitchFamily="34" charset="0"/>
            </a:rPr>
            <a:t>4, HALU KAPAL BERSILANGAN DENGAN KAPAL PERINTIS.</a:t>
          </a:r>
          <a:endParaRPr lang="en-US" sz="1200" b="1"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POSISI KAPAL PERINTIS BERADA PADA LAMBUNG KIRI KRI NAL-363.</a:t>
          </a:r>
          <a:endParaRPr lang="en-US" sz="1200" b="1"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KRI NAL-363 MELAKSANAKAN KOMUNIKASI RADIO TETAPI TIDAK DIJAWAB OLEH KAPAL TERSEBUT HINGGA TERJADI TABRAKAN, KAPAL PERINTIS MENABRAK LAMBUNG KIRI KRI NAL-363 SEHINGGA BERLUBANG.</a:t>
          </a:r>
          <a:endParaRPr lang="en-US" sz="1200" b="1"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TIDAK TERJADI KEBOCORAN PADA KRI NAL-363 DIKARENAKAN POSISI LUBANG DI ATAS GARIS AIR.</a:t>
          </a:r>
          <a:endParaRPr lang="en-US" sz="1400" b="1" kern="1200" dirty="0">
            <a:latin typeface="Arial" panose="020B0604020202020204" pitchFamily="34" charset="0"/>
            <a:cs typeface="Arial" panose="020B0604020202020204" pitchFamily="34" charset="0"/>
          </a:endParaRPr>
        </a:p>
      </dsp:txBody>
      <dsp:txXfrm>
        <a:off x="0" y="2173958"/>
        <a:ext cx="10948655" cy="1103310"/>
      </dsp:txXfrm>
    </dsp:sp>
    <dsp:sp modelId="{23CB6065-2971-4489-B1AE-A18A543EFC9E}">
      <dsp:nvSpPr>
        <dsp:cNvPr id="0" name=""/>
        <dsp:cNvSpPr/>
      </dsp:nvSpPr>
      <dsp:spPr>
        <a:xfrm>
          <a:off x="0" y="3277268"/>
          <a:ext cx="10948655" cy="486720"/>
        </a:xfrm>
        <a:prstGeom prst="roundRect">
          <a:avLst/>
        </a:prstGeom>
        <a:solidFill>
          <a:schemeClr val="accent1">
            <a:shade val="50000"/>
            <a:hueOff val="198590"/>
            <a:satOff val="2833"/>
            <a:lumOff val="1731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d-ID" sz="1800" b="1" kern="1200" dirty="0"/>
            <a:t>ANALISA</a:t>
          </a:r>
          <a:endParaRPr lang="en-US" sz="1800" b="1" kern="1200" dirty="0"/>
        </a:p>
      </dsp:txBody>
      <dsp:txXfrm>
        <a:off x="23760" y="3301028"/>
        <a:ext cx="10901135" cy="439200"/>
      </dsp:txXfrm>
    </dsp:sp>
    <dsp:sp modelId="{93704C21-92AF-4148-9E6A-7069CA3EB503}">
      <dsp:nvSpPr>
        <dsp:cNvPr id="0" name=""/>
        <dsp:cNvSpPr/>
      </dsp:nvSpPr>
      <dsp:spPr>
        <a:xfrm>
          <a:off x="0" y="3766427"/>
          <a:ext cx="10948655" cy="2529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620" tIns="15240" rIns="85344" bIns="15240" numCol="1" spcCol="1270" anchor="t" anchorCtr="0">
          <a:noAutofit/>
        </a:bodyPr>
        <a:lstStyle/>
        <a:p>
          <a:pPr marL="266700" lvl="1" indent="-1524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DIPERKIRAKAN KAPAL PERINTIS TERSEBUT MENGGUNAKAN KEMUDI OTOMATIS DAN PERWIRA JAGA KAPAL PERINTIS DALAM KEADAAN MABUK LAUT KARENA CUACA BURUK.</a:t>
          </a:r>
          <a:endParaRPr lang="en-US" sz="1200" b="1" kern="1200" dirty="0">
            <a:latin typeface="Arial" panose="020B0604020202020204" pitchFamily="34" charset="0"/>
            <a:cs typeface="Arial" panose="020B0604020202020204" pitchFamily="34" charset="0"/>
          </a:endParaRPr>
        </a:p>
        <a:p>
          <a:pPr marL="266700" lvl="1" indent="-1524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PEWIRA JAGA KRI NAL-363 TERLAMBAT MENGAMBIL AKSI MERUBAH HALU KAPAL KARENA MERASA KRI BERADA DALAM POSISI YANG BENAR (KAPAL PERINTIS YANG HARUS MENGHINDAR).</a:t>
          </a:r>
          <a:endParaRPr lang="en-US" sz="1200" b="1" kern="1200" dirty="0">
            <a:latin typeface="Arial" panose="020B0604020202020204" pitchFamily="34" charset="0"/>
            <a:cs typeface="Arial" panose="020B0604020202020204" pitchFamily="34" charset="0"/>
          </a:endParaRPr>
        </a:p>
        <a:p>
          <a:pPr marL="266700" lvl="1" indent="-1524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DIPERKIRAKAN KAPAL PERINTIS TERSEBUT MENGGUNAKAN KEMUDI OTOMATIS DAN PERWIRA JAGA KAPAL PERINTIS DALAM KEADAAN MABUK LAUT KARENA CUACA BURUK.</a:t>
          </a:r>
          <a:endParaRPr lang="en-US" sz="1200" b="1" kern="1200" dirty="0">
            <a:latin typeface="Arial" panose="020B0604020202020204" pitchFamily="34" charset="0"/>
            <a:cs typeface="Arial" panose="020B0604020202020204" pitchFamily="34" charset="0"/>
          </a:endParaRPr>
        </a:p>
        <a:p>
          <a:pPr marL="266700" lvl="1" indent="-1524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KEJADIAN PADA PUKUL 03.50 WIB TERJADI PADA KONDISI ANGGOTA JAGA YANG LENGAH (WAKTU KRITIS).</a:t>
          </a:r>
          <a:endParaRPr lang="en-US" sz="1200" b="1" kern="1200" dirty="0">
            <a:latin typeface="Arial" panose="020B0604020202020204" pitchFamily="34" charset="0"/>
            <a:cs typeface="Arial" panose="020B0604020202020204" pitchFamily="34" charset="0"/>
          </a:endParaRPr>
        </a:p>
        <a:p>
          <a:pPr marL="266700" lvl="1" indent="-152400" algn="l" defTabSz="533400">
            <a:lnSpc>
              <a:spcPct val="90000"/>
            </a:lnSpc>
            <a:spcBef>
              <a:spcPct val="0"/>
            </a:spcBef>
            <a:spcAft>
              <a:spcPct val="20000"/>
            </a:spcAft>
            <a:buChar char="•"/>
          </a:pPr>
          <a:r>
            <a:rPr lang="id-ID" sz="1200" b="1" kern="1200" dirty="0">
              <a:solidFill>
                <a:srgbClr val="FF0000"/>
              </a:solidFill>
              <a:latin typeface="Arial" panose="020B0604020202020204" pitchFamily="34" charset="0"/>
              <a:cs typeface="Arial" panose="020B0604020202020204" pitchFamily="34" charset="0"/>
            </a:rPr>
            <a:t>PELAJARAN YANG BISA DIPETIK (</a:t>
          </a:r>
          <a:r>
            <a:rPr lang="id-ID" sz="1200" b="1" i="1" kern="1200" dirty="0">
              <a:solidFill>
                <a:srgbClr val="FF0000"/>
              </a:solidFill>
              <a:latin typeface="Arial" panose="020B0604020202020204" pitchFamily="34" charset="0"/>
              <a:cs typeface="Arial" panose="020B0604020202020204" pitchFamily="34" charset="0"/>
            </a:rPr>
            <a:t>LESSONS LEARNT</a:t>
          </a:r>
          <a:r>
            <a:rPr lang="id-ID" sz="1200" b="1" kern="1200" dirty="0">
              <a:solidFill>
                <a:srgbClr val="FF0000"/>
              </a:solidFill>
              <a:latin typeface="Arial" panose="020B0604020202020204" pitchFamily="34" charset="0"/>
              <a:cs typeface="Arial" panose="020B0604020202020204" pitchFamily="34" charset="0"/>
            </a:rPr>
            <a:t>):</a:t>
          </a:r>
          <a:endParaRPr lang="en-US" sz="1200" b="1" kern="1200" dirty="0">
            <a:solidFill>
              <a:srgbClr val="FF0000"/>
            </a:solidFill>
            <a:latin typeface="Arial" panose="020B0604020202020204" pitchFamily="34" charset="0"/>
            <a:cs typeface="Arial" panose="020B0604020202020204" pitchFamily="34" charset="0"/>
          </a:endParaRPr>
        </a:p>
        <a:p>
          <a:pPr marL="717550" lvl="2" indent="-2667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PERWIRA JAGA KRI NAL-363 MENGAMBIL AKSI MENGUBAH HALU MENGHINDAR KAPAL PERINTIS TERSEBUT. DENGAN PRINSIP TERPAKSA AMBIL LANGKAH TEGAS AGAR TIDAK TERJADI TABRAKAN, WALAUPUN KRI NAL-363 PADA POSISI YANG SEHARUSNYA TETAP JAGA HALUAN SEPERTI ITU.</a:t>
          </a:r>
          <a:endParaRPr lang="en-US" sz="1200" b="1" kern="1200" dirty="0">
            <a:latin typeface="Arial" panose="020B0604020202020204" pitchFamily="34" charset="0"/>
            <a:cs typeface="Arial" panose="020B0604020202020204" pitchFamily="34" charset="0"/>
          </a:endParaRPr>
        </a:p>
        <a:p>
          <a:pPr marL="717550" lvl="2" indent="-2667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KONDISI JAGA DI KRI NAL-363 HARUS TETAP WASPADA TERUTAMA PADA SITUASI KEJADIAN SEPERTI INI.</a:t>
          </a:r>
          <a:endParaRPr lang="en-US" sz="1200" b="1" kern="1200" dirty="0">
            <a:latin typeface="Arial" panose="020B0604020202020204" pitchFamily="34" charset="0"/>
            <a:cs typeface="Arial" panose="020B0604020202020204" pitchFamily="34" charset="0"/>
          </a:endParaRPr>
        </a:p>
        <a:p>
          <a:pPr marL="717550" lvl="2" indent="-266700" algn="l" defTabSz="533400">
            <a:lnSpc>
              <a:spcPct val="90000"/>
            </a:lnSpc>
            <a:spcBef>
              <a:spcPct val="0"/>
            </a:spcBef>
            <a:spcAft>
              <a:spcPct val="20000"/>
            </a:spcAft>
            <a:buChar char="•"/>
          </a:pPr>
          <a:r>
            <a:rPr lang="id-ID" sz="1200" b="1" kern="1200" dirty="0">
              <a:latin typeface="Arial" panose="020B0604020202020204" pitchFamily="34" charset="0"/>
              <a:cs typeface="Arial" panose="020B0604020202020204" pitchFamily="34" charset="0"/>
            </a:rPr>
            <a:t>KONDISI PENJAGAAN AGAR LEBIH WASPADA, TERUTAMA PADA WAKTU GELAP (MALAM HARI, LARUT MALAM DAN DINI HARI), MERUPAKAN WAKTU KRISTIS BAGI PENJAGAAN.</a:t>
          </a:r>
          <a:endParaRPr lang="en-US" sz="1200" b="1" kern="1200" dirty="0">
            <a:latin typeface="Arial" panose="020B0604020202020204" pitchFamily="34" charset="0"/>
            <a:cs typeface="Arial" panose="020B0604020202020204" pitchFamily="34" charset="0"/>
          </a:endParaRPr>
        </a:p>
      </dsp:txBody>
      <dsp:txXfrm>
        <a:off x="0" y="3766427"/>
        <a:ext cx="10948655" cy="25295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87BB6-3C7D-46E4-8B0D-FD53B8254359}">
      <dsp:nvSpPr>
        <dsp:cNvPr id="0" name=""/>
        <dsp:cNvSpPr/>
      </dsp:nvSpPr>
      <dsp:spPr>
        <a:xfrm>
          <a:off x="0" y="103202"/>
          <a:ext cx="8490963"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KEJADIAN: </a:t>
          </a:r>
          <a:r>
            <a:rPr lang="id-ID" sz="1700" b="1" kern="1200" dirty="0">
              <a:solidFill>
                <a:schemeClr val="tx1"/>
              </a:solidFill>
            </a:rPr>
            <a:t>GAGAL </a:t>
          </a:r>
          <a:r>
            <a:rPr lang="id-ID" sz="1700" b="1" i="1" kern="1200" dirty="0">
              <a:solidFill>
                <a:schemeClr val="tx1"/>
              </a:solidFill>
            </a:rPr>
            <a:t>RE-TRACK.</a:t>
          </a:r>
          <a:endParaRPr lang="en-US" sz="1700" b="1" kern="1200" dirty="0">
            <a:solidFill>
              <a:schemeClr val="tx1"/>
            </a:solidFill>
          </a:endParaRPr>
        </a:p>
      </dsp:txBody>
      <dsp:txXfrm>
        <a:off x="19904" y="123106"/>
        <a:ext cx="8451155" cy="367937"/>
      </dsp:txXfrm>
    </dsp:sp>
    <dsp:sp modelId="{0C48DD7B-4CD6-4BEB-B7DE-DCE5EC38BF05}">
      <dsp:nvSpPr>
        <dsp:cNvPr id="0" name=""/>
        <dsp:cNvSpPr/>
      </dsp:nvSpPr>
      <dsp:spPr>
        <a:xfrm>
          <a:off x="0" y="559907"/>
          <a:ext cx="8490963"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WAKTU KEJADIAN: </a:t>
          </a:r>
          <a:r>
            <a:rPr lang="id-ID" sz="1700" b="1" kern="1200" dirty="0">
              <a:solidFill>
                <a:schemeClr val="tx1"/>
              </a:solidFill>
            </a:rPr>
            <a:t>TAHUN 1996.</a:t>
          </a:r>
          <a:endParaRPr lang="en-US" sz="1700" b="1" kern="1200" dirty="0">
            <a:solidFill>
              <a:schemeClr val="tx1"/>
            </a:solidFill>
          </a:endParaRPr>
        </a:p>
      </dsp:txBody>
      <dsp:txXfrm>
        <a:off x="19904" y="579811"/>
        <a:ext cx="8451155" cy="367937"/>
      </dsp:txXfrm>
    </dsp:sp>
    <dsp:sp modelId="{C646EA71-FB17-4172-950C-93DA24237307}">
      <dsp:nvSpPr>
        <dsp:cNvPr id="0" name=""/>
        <dsp:cNvSpPr/>
      </dsp:nvSpPr>
      <dsp:spPr>
        <a:xfrm>
          <a:off x="0" y="1016612"/>
          <a:ext cx="8490963"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LOKASI: </a:t>
          </a:r>
          <a:r>
            <a:rPr lang="id-ID" sz="1700" b="1" kern="1200" dirty="0">
              <a:solidFill>
                <a:schemeClr val="tx1"/>
              </a:solidFill>
            </a:rPr>
            <a:t>PERAIRAN PANTAI NABIRE.</a:t>
          </a:r>
          <a:endParaRPr lang="en-US" sz="1700" b="1" kern="1200" dirty="0">
            <a:solidFill>
              <a:schemeClr val="tx1"/>
            </a:solidFill>
          </a:endParaRPr>
        </a:p>
      </dsp:txBody>
      <dsp:txXfrm>
        <a:off x="19904" y="1036516"/>
        <a:ext cx="8451155" cy="367937"/>
      </dsp:txXfrm>
    </dsp:sp>
    <dsp:sp modelId="{1682588B-254C-4D25-B7A1-DD32CD3B437D}">
      <dsp:nvSpPr>
        <dsp:cNvPr id="0" name=""/>
        <dsp:cNvSpPr/>
      </dsp:nvSpPr>
      <dsp:spPr>
        <a:xfrm>
          <a:off x="0" y="1473317"/>
          <a:ext cx="8490963"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KRONOLOGI:</a:t>
          </a:r>
          <a:endParaRPr lang="en-US" sz="1700" b="1" kern="1200" dirty="0"/>
        </a:p>
      </dsp:txBody>
      <dsp:txXfrm>
        <a:off x="19904" y="1493221"/>
        <a:ext cx="8451155" cy="367937"/>
      </dsp:txXfrm>
    </dsp:sp>
    <dsp:sp modelId="{E6339A51-CBF5-4485-92B0-65A55EFC54B5}">
      <dsp:nvSpPr>
        <dsp:cNvPr id="0" name=""/>
        <dsp:cNvSpPr/>
      </dsp:nvSpPr>
      <dsp:spPr>
        <a:xfrm>
          <a:off x="0" y="1881062"/>
          <a:ext cx="8490963" cy="204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588"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id-ID" sz="1300" b="1" kern="1200" dirty="0"/>
            <a:t>KRI TGI-539 MEMBAWA EMPAT ALAT BERAT MELAKSANAKAN </a:t>
          </a:r>
          <a:r>
            <a:rPr lang="id-ID" sz="1300" b="1" i="1" kern="1200" dirty="0"/>
            <a:t>BEACHING </a:t>
          </a:r>
          <a:r>
            <a:rPr lang="id-ID" sz="1300" b="1" kern="1200" dirty="0"/>
            <a:t>DI PANTAI NABIRE.</a:t>
          </a:r>
          <a:endParaRPr lang="en-US" sz="1300" b="1" kern="1200" dirty="0"/>
        </a:p>
        <a:p>
          <a:pPr marL="114300" lvl="1" indent="-114300" algn="l" defTabSz="577850">
            <a:lnSpc>
              <a:spcPct val="90000"/>
            </a:lnSpc>
            <a:spcBef>
              <a:spcPct val="0"/>
            </a:spcBef>
            <a:spcAft>
              <a:spcPct val="20000"/>
            </a:spcAft>
            <a:buChar char="•"/>
          </a:pPr>
          <a:r>
            <a:rPr lang="id-ID" sz="1300" b="1" kern="1200" dirty="0"/>
            <a:t>KONDISI KEDUA MESIN KRI TGI-539 NORMAL SAAT MELAKSANAKAN </a:t>
          </a:r>
          <a:r>
            <a:rPr lang="id-ID" sz="1300" b="1" i="1" kern="1200" dirty="0"/>
            <a:t>BEACHING.</a:t>
          </a:r>
          <a:endParaRPr lang="en-US" sz="1300" b="1" kern="1200" dirty="0"/>
        </a:p>
        <a:p>
          <a:pPr marL="114300" lvl="1" indent="-114300" algn="l" defTabSz="577850">
            <a:lnSpc>
              <a:spcPct val="90000"/>
            </a:lnSpc>
            <a:spcBef>
              <a:spcPct val="0"/>
            </a:spcBef>
            <a:spcAft>
              <a:spcPct val="20000"/>
            </a:spcAft>
            <a:buChar char="•"/>
          </a:pPr>
          <a:r>
            <a:rPr lang="id-ID" sz="1300" b="1" i="1" kern="1200" dirty="0"/>
            <a:t>BEACHING </a:t>
          </a:r>
          <a:r>
            <a:rPr lang="id-ID" sz="1300" b="1" kern="1200" dirty="0"/>
            <a:t>DAPAT BERHASIL DENGAN BAIK DAN PROSES PENURUNAN ALAT BERAT DAPAT BERJALAN DENGAN LANCAR.</a:t>
          </a:r>
          <a:endParaRPr lang="en-US" sz="1300" b="1" kern="1200" dirty="0"/>
        </a:p>
        <a:p>
          <a:pPr marL="114300" lvl="1" indent="-114300" algn="l" defTabSz="577850">
            <a:lnSpc>
              <a:spcPct val="90000"/>
            </a:lnSpc>
            <a:spcBef>
              <a:spcPct val="0"/>
            </a:spcBef>
            <a:spcAft>
              <a:spcPct val="20000"/>
            </a:spcAft>
            <a:buChar char="•"/>
          </a:pPr>
          <a:r>
            <a:rPr lang="id-ID" sz="1300" b="1" kern="1200" dirty="0"/>
            <a:t>NAMUN KARENA TIDAK MEMPERHITUNGKAN PASANG SURUT PERAIRAN SETEMPAT DAN SAAT </a:t>
          </a:r>
          <a:r>
            <a:rPr lang="id-ID" sz="1300" b="1" i="1" kern="1200" dirty="0"/>
            <a:t>RE-TRACK </a:t>
          </a:r>
          <a:r>
            <a:rPr lang="id-ID" sz="1300" b="1" kern="1200" dirty="0"/>
            <a:t>SATU MESIN PENDORONG TIBA-TIBA MENGALAMI KERUSAKAN</a:t>
          </a:r>
          <a:r>
            <a:rPr lang="id-ID" sz="1300" b="1" i="1" kern="1200" dirty="0"/>
            <a:t>. </a:t>
          </a:r>
          <a:r>
            <a:rPr lang="id-ID" sz="1300" b="1" kern="1200" dirty="0"/>
            <a:t>PROSES </a:t>
          </a:r>
          <a:r>
            <a:rPr lang="id-ID" sz="1300" b="1" i="1" kern="1200" dirty="0"/>
            <a:t>RE-TRACK </a:t>
          </a:r>
          <a:r>
            <a:rPr lang="id-ID" sz="1300" b="1" kern="1200" dirty="0"/>
            <a:t>TIDAK BERHASIL MULAI PUKUL 17.00 WIB HINGGA 21.40 WIB.</a:t>
          </a:r>
          <a:endParaRPr lang="en-US" sz="1300" b="1" kern="1200" dirty="0"/>
        </a:p>
        <a:p>
          <a:pPr marL="114300" lvl="1" indent="-114300" algn="l" defTabSz="577850">
            <a:lnSpc>
              <a:spcPct val="90000"/>
            </a:lnSpc>
            <a:spcBef>
              <a:spcPct val="0"/>
            </a:spcBef>
            <a:spcAft>
              <a:spcPct val="20000"/>
            </a:spcAft>
            <a:buChar char="•"/>
          </a:pPr>
          <a:r>
            <a:rPr lang="id-ID" sz="1300" b="1" kern="1200" dirty="0"/>
            <a:t>PROSES </a:t>
          </a:r>
          <a:r>
            <a:rPr lang="id-ID" sz="1300" b="1" i="1" kern="1200" dirty="0"/>
            <a:t>RE-TRACK </a:t>
          </a:r>
          <a:r>
            <a:rPr lang="id-ID" sz="1300" b="1" kern="1200" dirty="0"/>
            <a:t>BERHASIL SETELAH SATU MESIN YANG LAIN DAPAT BERFUNGSI KEMBALI SETELAH DILAKSANAKAN PERBAIKAN DAN KONDISI PERAIRAN MULAI MENUJU PASANG TERTINGGI (DI BUKU TERTERA PUKUL 21.30 WIB).</a:t>
          </a:r>
          <a:endParaRPr lang="en-US" sz="1300" b="1" kern="1200" dirty="0"/>
        </a:p>
      </dsp:txBody>
      <dsp:txXfrm>
        <a:off x="0" y="1881062"/>
        <a:ext cx="8490963" cy="2041020"/>
      </dsp:txXfrm>
    </dsp:sp>
    <dsp:sp modelId="{783FC578-B90A-4697-B859-63160849226E}">
      <dsp:nvSpPr>
        <dsp:cNvPr id="0" name=""/>
        <dsp:cNvSpPr/>
      </dsp:nvSpPr>
      <dsp:spPr>
        <a:xfrm>
          <a:off x="0" y="3922082"/>
          <a:ext cx="8490963" cy="40774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d-ID" sz="1700" b="1" kern="1200" dirty="0"/>
            <a:t>ANALISA</a:t>
          </a:r>
          <a:endParaRPr lang="en-US" sz="1700" b="1" kern="1200" dirty="0"/>
        </a:p>
      </dsp:txBody>
      <dsp:txXfrm>
        <a:off x="19904" y="3941986"/>
        <a:ext cx="8451155" cy="367937"/>
      </dsp:txXfrm>
    </dsp:sp>
    <dsp:sp modelId="{3F74AD2C-EA84-4837-8C24-B09A51A23CB7}">
      <dsp:nvSpPr>
        <dsp:cNvPr id="0" name=""/>
        <dsp:cNvSpPr/>
      </dsp:nvSpPr>
      <dsp:spPr>
        <a:xfrm>
          <a:off x="0" y="4329827"/>
          <a:ext cx="8490963" cy="175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588" tIns="21590" rIns="120904" bIns="21590" numCol="1" spcCol="1270" anchor="t" anchorCtr="0">
          <a:noAutofit/>
        </a:bodyPr>
        <a:lstStyle/>
        <a:p>
          <a:pPr marL="114300" lvl="1" indent="0" algn="l" defTabSz="577850">
            <a:lnSpc>
              <a:spcPct val="90000"/>
            </a:lnSpc>
            <a:spcBef>
              <a:spcPct val="0"/>
            </a:spcBef>
            <a:spcAft>
              <a:spcPct val="20000"/>
            </a:spcAft>
            <a:buChar char="•"/>
          </a:pPr>
          <a:r>
            <a:rPr lang="id-ID" sz="1300" b="1" kern="1200" dirty="0"/>
            <a:t>KRI TGI-539 TIDAK MEMPERHATIKAN PASANG SURUT </a:t>
          </a:r>
          <a:r>
            <a:rPr lang="en-US" sz="1300" b="1" kern="1200" dirty="0"/>
            <a:t>   </a:t>
          </a:r>
          <a:r>
            <a:rPr lang="id-ID" sz="1300" b="1" kern="1200" dirty="0"/>
            <a:t>PERAIRAN SETEMPAT.</a:t>
          </a:r>
          <a:endParaRPr lang="en-US" sz="1300" b="1" kern="1200" dirty="0"/>
        </a:p>
        <a:p>
          <a:pPr marL="114300" lvl="1" indent="0" algn="l" defTabSz="577850">
            <a:lnSpc>
              <a:spcPct val="90000"/>
            </a:lnSpc>
            <a:spcBef>
              <a:spcPct val="0"/>
            </a:spcBef>
            <a:spcAft>
              <a:spcPct val="20000"/>
            </a:spcAft>
            <a:buChar char="•"/>
          </a:pPr>
          <a:r>
            <a:rPr lang="id-ID" sz="1300" b="1" kern="1200" dirty="0"/>
            <a:t>POSISI KAPAL KETIKA </a:t>
          </a:r>
          <a:r>
            <a:rPr lang="id-ID" sz="1300" b="1" i="1" kern="1200" dirty="0"/>
            <a:t>BEACHING </a:t>
          </a:r>
          <a:r>
            <a:rPr lang="id-ID" sz="1300" b="1" kern="1200" dirty="0"/>
            <a:t>TERLALU MASUK KE ARAH PANTAI (KARENA DENGAN TUJUAN UNTUK MENURUNKAN ALAT BERAT).</a:t>
          </a:r>
          <a:endParaRPr lang="en-US" sz="1300" b="1" kern="1200" dirty="0">
            <a:solidFill>
              <a:srgbClr val="FF0000"/>
            </a:solidFill>
          </a:endParaRPr>
        </a:p>
        <a:p>
          <a:pPr marL="114300" lvl="1" indent="0" algn="l" defTabSz="577850">
            <a:lnSpc>
              <a:spcPct val="90000"/>
            </a:lnSpc>
            <a:spcBef>
              <a:spcPct val="0"/>
            </a:spcBef>
            <a:spcAft>
              <a:spcPct val="20000"/>
            </a:spcAft>
            <a:buChar char="•"/>
          </a:pPr>
          <a:r>
            <a:rPr lang="id-ID" sz="1300" b="1" kern="1200" dirty="0">
              <a:solidFill>
                <a:srgbClr val="FF0000"/>
              </a:solidFill>
            </a:rPr>
            <a:t>PELAJARAN YANG BISA DIPETIK (</a:t>
          </a:r>
          <a:r>
            <a:rPr lang="id-ID" sz="1300" b="1" i="1" kern="1200" dirty="0">
              <a:solidFill>
                <a:srgbClr val="FF0000"/>
              </a:solidFill>
            </a:rPr>
            <a:t>LESSONS LEARNT</a:t>
          </a:r>
          <a:r>
            <a:rPr lang="id-ID" sz="1300" b="1" kern="1200" dirty="0">
              <a:solidFill>
                <a:srgbClr val="FF0000"/>
              </a:solidFill>
            </a:rPr>
            <a:t>):</a:t>
          </a:r>
          <a:endParaRPr lang="en-US" sz="1300" b="1" kern="1200" dirty="0">
            <a:solidFill>
              <a:srgbClr val="FF0000"/>
            </a:solidFill>
          </a:endParaRPr>
        </a:p>
        <a:p>
          <a:pPr marL="360363" lvl="2" indent="0" algn="l" defTabSz="577850">
            <a:lnSpc>
              <a:spcPct val="90000"/>
            </a:lnSpc>
            <a:spcBef>
              <a:spcPct val="0"/>
            </a:spcBef>
            <a:spcAft>
              <a:spcPct val="20000"/>
            </a:spcAft>
            <a:buChar char="•"/>
          </a:pPr>
          <a:r>
            <a:rPr lang="id-ID" sz="1300" b="1" kern="1200" dirty="0"/>
            <a:t>PERHATIKAN DAN PERHITUNGKAN PASANG SURUT </a:t>
          </a:r>
          <a:r>
            <a:rPr lang="en-US" sz="1300" b="1" kern="1200" dirty="0"/>
            <a:t> </a:t>
          </a:r>
          <a:r>
            <a:rPr lang="id-ID" sz="1300" b="1" kern="1200" dirty="0"/>
            <a:t>PERAIRAN SETEMPAT DENGAN BENAR.</a:t>
          </a:r>
          <a:endParaRPr lang="en-US" sz="1300" b="1" kern="1200" dirty="0"/>
        </a:p>
        <a:p>
          <a:pPr marL="360363" lvl="2" indent="0" algn="l" defTabSz="577850">
            <a:lnSpc>
              <a:spcPct val="90000"/>
            </a:lnSpc>
            <a:spcBef>
              <a:spcPct val="0"/>
            </a:spcBef>
            <a:spcAft>
              <a:spcPct val="20000"/>
            </a:spcAft>
            <a:buChar char="•"/>
          </a:pPr>
          <a:r>
            <a:rPr lang="id-ID" sz="1300" b="1" kern="1200" dirty="0"/>
            <a:t>UNTUK PROSES </a:t>
          </a:r>
          <a:r>
            <a:rPr lang="id-ID" sz="1300" b="1" i="1" kern="1200" dirty="0"/>
            <a:t>BEACHING </a:t>
          </a:r>
          <a:r>
            <a:rPr lang="id-ID" sz="1300" b="1" kern="1200" dirty="0"/>
            <a:t>KONDISI KEDUA MESIN </a:t>
          </a:r>
          <a:r>
            <a:rPr lang="en-US" sz="1300" b="1" kern="1200" dirty="0"/>
            <a:t> </a:t>
          </a:r>
          <a:r>
            <a:rPr lang="id-ID" sz="1300" b="1" kern="1200" dirty="0"/>
            <a:t>HARUS PRIMA.</a:t>
          </a:r>
          <a:endParaRPr lang="en-US" sz="1300" b="1" kern="1200" dirty="0"/>
        </a:p>
        <a:p>
          <a:pPr marL="360363" lvl="2" indent="0" algn="l" defTabSz="577850">
            <a:lnSpc>
              <a:spcPct val="90000"/>
            </a:lnSpc>
            <a:spcBef>
              <a:spcPct val="0"/>
            </a:spcBef>
            <a:spcAft>
              <a:spcPct val="20000"/>
            </a:spcAft>
            <a:buChar char="•"/>
          </a:pPr>
          <a:r>
            <a:rPr lang="id-ID" sz="1300" b="1" kern="1200" dirty="0"/>
            <a:t>PERHATIKAN</a:t>
          </a:r>
          <a:r>
            <a:rPr lang="en-US" sz="1300" b="1" kern="1200" dirty="0"/>
            <a:t> </a:t>
          </a:r>
          <a:r>
            <a:rPr lang="id-ID" sz="1300" b="1" kern="1200" dirty="0"/>
            <a:t>JENIS</a:t>
          </a:r>
          <a:r>
            <a:rPr lang="en-US" sz="1300" b="1" kern="1200" dirty="0"/>
            <a:t> </a:t>
          </a:r>
          <a:r>
            <a:rPr lang="id-ID" sz="1300" b="1" kern="1200" dirty="0"/>
            <a:t>DASAR</a:t>
          </a:r>
          <a:r>
            <a:rPr lang="en-US" sz="1300" b="1" kern="1200" dirty="0"/>
            <a:t> </a:t>
          </a:r>
          <a:r>
            <a:rPr lang="id-ID" sz="1300" b="1" kern="1200" dirty="0"/>
            <a:t>LAUT/PANTAI TEMPAT </a:t>
          </a:r>
          <a:r>
            <a:rPr lang="id-ID" sz="1300" b="1" i="1" kern="1200" dirty="0"/>
            <a:t>BEACHING </a:t>
          </a:r>
          <a:r>
            <a:rPr lang="id-ID" sz="1300" b="1" kern="1200" dirty="0"/>
            <a:t>DAN </a:t>
          </a:r>
          <a:r>
            <a:rPr lang="id-ID" sz="1300" b="1" i="1" kern="1200" dirty="0"/>
            <a:t>GRADIEN</a:t>
          </a:r>
          <a:r>
            <a:rPr lang="id-ID" sz="1300" b="1" kern="1200" dirty="0"/>
            <a:t> PANTAI.</a:t>
          </a:r>
          <a:endParaRPr lang="en-US" sz="1300" b="1" kern="1200" dirty="0"/>
        </a:p>
        <a:p>
          <a:pPr marL="360363" lvl="2" indent="0" algn="l" defTabSz="577850">
            <a:lnSpc>
              <a:spcPct val="90000"/>
            </a:lnSpc>
            <a:spcBef>
              <a:spcPct val="0"/>
            </a:spcBef>
            <a:spcAft>
              <a:spcPct val="20000"/>
            </a:spcAft>
            <a:buChar char="•"/>
          </a:pPr>
          <a:r>
            <a:rPr lang="id-ID" sz="1300" b="1" kern="1200" dirty="0"/>
            <a:t>PROSES </a:t>
          </a:r>
          <a:r>
            <a:rPr lang="id-ID" sz="1300" b="1" i="1" kern="1200" dirty="0"/>
            <a:t>BEACHING </a:t>
          </a:r>
          <a:r>
            <a:rPr lang="id-ID" sz="1300" b="1" kern="1200" dirty="0"/>
            <a:t>DILAKSANAKAN SAAT  2 JAM</a:t>
          </a:r>
          <a:r>
            <a:rPr lang="en-US" sz="1300" b="1" kern="1200" dirty="0"/>
            <a:t> </a:t>
          </a:r>
          <a:r>
            <a:rPr lang="id-ID" sz="1300" b="1" kern="1200" dirty="0"/>
            <a:t> MENUJU PASANG</a:t>
          </a:r>
          <a:r>
            <a:rPr lang="en-US" sz="1300" b="1" kern="1200" dirty="0"/>
            <a:t>.</a:t>
          </a:r>
        </a:p>
      </dsp:txBody>
      <dsp:txXfrm>
        <a:off x="0" y="4329827"/>
        <a:ext cx="8490963" cy="1759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87F31-874B-4BCA-BA1D-679F1FAA2789}">
      <dsp:nvSpPr>
        <dsp:cNvPr id="0" name=""/>
        <dsp:cNvSpPr/>
      </dsp:nvSpPr>
      <dsp:spPr>
        <a:xfrm>
          <a:off x="0" y="31219"/>
          <a:ext cx="11683947" cy="46800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KEJADIAN: </a:t>
          </a:r>
          <a:r>
            <a:rPr lang="id-ID" sz="1400" b="1" kern="1200" dirty="0">
              <a:solidFill>
                <a:schemeClr val="tx1"/>
              </a:solidFill>
            </a:rPr>
            <a:t>TENGGELAM.</a:t>
          </a:r>
          <a:endParaRPr lang="en-US" sz="1400" b="1" kern="1200" dirty="0">
            <a:solidFill>
              <a:schemeClr val="tx1"/>
            </a:solidFill>
          </a:endParaRPr>
        </a:p>
      </dsp:txBody>
      <dsp:txXfrm>
        <a:off x="22846" y="54065"/>
        <a:ext cx="11638255" cy="422308"/>
      </dsp:txXfrm>
    </dsp:sp>
    <dsp:sp modelId="{427F13D9-BB07-463E-96F9-42F1735F1DA9}">
      <dsp:nvSpPr>
        <dsp:cNvPr id="0" name=""/>
        <dsp:cNvSpPr/>
      </dsp:nvSpPr>
      <dsp:spPr>
        <a:xfrm>
          <a:off x="0" y="571219"/>
          <a:ext cx="11683947" cy="468000"/>
        </a:xfrm>
        <a:prstGeom prst="roundRect">
          <a:avLst/>
        </a:prstGeom>
        <a:solidFill>
          <a:schemeClr val="accent3">
            <a:hueOff val="-434258"/>
            <a:satOff val="-2119"/>
            <a:lumOff val="-73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WAKTU KEJADIAN: </a:t>
          </a:r>
          <a:r>
            <a:rPr lang="id-ID" sz="1400" b="1" kern="1200" dirty="0">
              <a:solidFill>
                <a:schemeClr val="tx1"/>
              </a:solidFill>
            </a:rPr>
            <a:t>TAHUN 2001.</a:t>
          </a:r>
          <a:endParaRPr lang="en-US" sz="1400" b="1" kern="1200" dirty="0">
            <a:solidFill>
              <a:schemeClr val="tx1"/>
            </a:solidFill>
          </a:endParaRPr>
        </a:p>
      </dsp:txBody>
      <dsp:txXfrm>
        <a:off x="22846" y="594065"/>
        <a:ext cx="11638255" cy="422308"/>
      </dsp:txXfrm>
    </dsp:sp>
    <dsp:sp modelId="{81D0E1DF-023F-471D-85CF-35EDF75AAEBB}">
      <dsp:nvSpPr>
        <dsp:cNvPr id="0" name=""/>
        <dsp:cNvSpPr/>
      </dsp:nvSpPr>
      <dsp:spPr>
        <a:xfrm>
          <a:off x="0" y="1111219"/>
          <a:ext cx="11683947" cy="468000"/>
        </a:xfrm>
        <a:prstGeom prst="roundRect">
          <a:avLst/>
        </a:prstGeom>
        <a:solidFill>
          <a:schemeClr val="accent3">
            <a:hueOff val="-868515"/>
            <a:satOff val="-4237"/>
            <a:lumOff val="-147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LOKASI: </a:t>
          </a:r>
          <a:r>
            <a:rPr lang="id-ID" sz="1400" b="1" kern="1200" dirty="0">
              <a:solidFill>
                <a:schemeClr val="tx1"/>
              </a:solidFill>
            </a:rPr>
            <a:t>PERAIRAN UTARA LAMONGAN.</a:t>
          </a:r>
          <a:endParaRPr lang="en-US" sz="1400" b="1" kern="1200" dirty="0">
            <a:solidFill>
              <a:schemeClr val="tx1"/>
            </a:solidFill>
          </a:endParaRPr>
        </a:p>
      </dsp:txBody>
      <dsp:txXfrm>
        <a:off x="22846" y="1134065"/>
        <a:ext cx="11638255" cy="422308"/>
      </dsp:txXfrm>
    </dsp:sp>
    <dsp:sp modelId="{3566009A-EB6A-45FA-81D0-88B145527543}">
      <dsp:nvSpPr>
        <dsp:cNvPr id="0" name=""/>
        <dsp:cNvSpPr/>
      </dsp:nvSpPr>
      <dsp:spPr>
        <a:xfrm>
          <a:off x="0" y="1651219"/>
          <a:ext cx="11683947" cy="468000"/>
        </a:xfrm>
        <a:prstGeom prst="roundRect">
          <a:avLst/>
        </a:prstGeom>
        <a:solidFill>
          <a:schemeClr val="accent3">
            <a:hueOff val="-1302773"/>
            <a:satOff val="-6356"/>
            <a:lumOff val="-220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KRONOLOGIS:</a:t>
          </a:r>
          <a:endParaRPr lang="en-US" sz="1400" b="1" kern="1200" dirty="0"/>
        </a:p>
      </dsp:txBody>
      <dsp:txXfrm>
        <a:off x="22846" y="1674065"/>
        <a:ext cx="11638255" cy="422308"/>
      </dsp:txXfrm>
    </dsp:sp>
    <dsp:sp modelId="{C82EF8A2-9769-4054-9FDC-5A374FB22D72}">
      <dsp:nvSpPr>
        <dsp:cNvPr id="0" name=""/>
        <dsp:cNvSpPr/>
      </dsp:nvSpPr>
      <dsp:spPr>
        <a:xfrm>
          <a:off x="0" y="2119219"/>
          <a:ext cx="11683947" cy="186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965" tIns="15240" rIns="85344" bIns="15240" numCol="1" spcCol="1270" anchor="t" anchorCtr="0">
          <a:noAutofit/>
        </a:bodyPr>
        <a:lstStyle/>
        <a:p>
          <a:pPr marL="714375" lvl="1" indent="-176213" algn="l" defTabSz="533400">
            <a:lnSpc>
              <a:spcPct val="90000"/>
            </a:lnSpc>
            <a:spcBef>
              <a:spcPct val="0"/>
            </a:spcBef>
            <a:spcAft>
              <a:spcPct val="20000"/>
            </a:spcAft>
            <a:buChar char="•"/>
          </a:pPr>
          <a:r>
            <a:rPr lang="id-ID" sz="1200" b="1" kern="1200" dirty="0"/>
            <a:t>PADA AWAL DESEMBER TAHUN 2001 KRI DILI-583 MELAKSANAKAN PELAYARAN DARI SURABAYA MENUJU KOTA BARU KALIMANTAN DENGAN MEMBAWA BETON TIANG PANCANG YANG DILETAKKAN DI ATAS </a:t>
          </a:r>
          <a:r>
            <a:rPr lang="id-ID" sz="1200" b="1" i="1" kern="1200" dirty="0"/>
            <a:t>DECK </a:t>
          </a:r>
          <a:r>
            <a:rPr lang="id-ID" sz="1200" b="1" kern="1200" dirty="0"/>
            <a:t>KAPAL (KAPAL TIDAK MEMPUNYAI PALKA/</a:t>
          </a:r>
          <a:r>
            <a:rPr lang="id-ID" sz="1200" b="1" i="1" kern="1200" dirty="0"/>
            <a:t>TANK DECK</a:t>
          </a:r>
          <a:r>
            <a:rPr lang="id-ID" sz="1200" b="1" kern="1200" dirty="0"/>
            <a:t>), SIFAT TIANG PANCANG BETON LABIL.</a:t>
          </a:r>
          <a:endParaRPr lang="en-US" sz="1200" b="1" kern="1200" dirty="0"/>
        </a:p>
        <a:p>
          <a:pPr marL="714375" lvl="1" indent="-176213" algn="l" defTabSz="533400">
            <a:lnSpc>
              <a:spcPct val="90000"/>
            </a:lnSpc>
            <a:spcBef>
              <a:spcPct val="0"/>
            </a:spcBef>
            <a:spcAft>
              <a:spcPct val="20000"/>
            </a:spcAft>
            <a:buChar char="•"/>
          </a:pPr>
          <a:r>
            <a:rPr lang="id-ID" sz="1200" b="1" kern="1200" dirty="0"/>
            <a:t>PADA SAAT DI PERJALANAN TERJADI CUACA BURUK / OMBAK MENYEBABKAN KAPAL MIRING KIRI, SELANJUTNYA BAMA MELAPORKAN KONDISI KAPAL KEPADA KOMANDAN. KAPAL KEMUDIAN DILEGOKAN DI PERAIRAN TERDEKAT YANG MEMUNGKINKAN UNTUK MENGECEK KONDISI KAPAL YANG DICURIGAI TERJADI KEBOCORAN.</a:t>
          </a:r>
          <a:endParaRPr lang="en-US" sz="1200" b="1" kern="1200" dirty="0"/>
        </a:p>
        <a:p>
          <a:pPr marL="714375" lvl="1" indent="-176213" algn="l" defTabSz="533400">
            <a:lnSpc>
              <a:spcPct val="90000"/>
            </a:lnSpc>
            <a:spcBef>
              <a:spcPct val="0"/>
            </a:spcBef>
            <a:spcAft>
              <a:spcPct val="20000"/>
            </a:spcAft>
            <a:buChar char="•"/>
          </a:pPr>
          <a:r>
            <a:rPr lang="id-ID" sz="1200" b="1" kern="1200" dirty="0"/>
            <a:t>SETELAH DILAKSANAKAN PENGECEKAN, KKM MELAPORKAN TIDAK DITEMUKAN ADANYA KEBOCORAN KAPAL SEHINGGA KOMANDAN MEMUTUSKAN MELANJUTKAN PELAYARAN.</a:t>
          </a:r>
          <a:endParaRPr lang="en-US" sz="1200" b="1" kern="1200" dirty="0"/>
        </a:p>
        <a:p>
          <a:pPr marL="714375" lvl="1" indent="-176213" algn="l" defTabSz="533400">
            <a:lnSpc>
              <a:spcPct val="90000"/>
            </a:lnSpc>
            <a:spcBef>
              <a:spcPct val="0"/>
            </a:spcBef>
            <a:spcAft>
              <a:spcPct val="20000"/>
            </a:spcAft>
            <a:buChar char="•"/>
          </a:pPr>
          <a:r>
            <a:rPr lang="id-ID" sz="1200" b="1" kern="1200" dirty="0"/>
            <a:t>PADA SAAT KAPAL BERADA DI PERAIRAN UTARA LAMONGAN CUACA MASIH KURANG BAIK/ BEROMBAK MENYEBABKAN KAPAL KEMASUKAN AIR DARI LAMBUNG KIRI DAN SEMAKIN LAMA SEMAKIN PARAH KEMUDIAN BEBERAPA DUDUKAN LASHING/PENGIKAT MUATAN JEBOL MENGAKIBATKAN MUATAN SEMAKIN MIRING KE KIRI DAN MENYEBABKAN KAPAL TIDAK DAPAT DISELAMATKAN/ TENGGELAM.</a:t>
          </a:r>
          <a:endParaRPr lang="en-US" sz="1200" b="1" kern="1200" dirty="0"/>
        </a:p>
      </dsp:txBody>
      <dsp:txXfrm>
        <a:off x="0" y="2119219"/>
        <a:ext cx="11683947" cy="1863000"/>
      </dsp:txXfrm>
    </dsp:sp>
    <dsp:sp modelId="{77AAD8CA-D4AC-426D-88F9-318213BB17D6}">
      <dsp:nvSpPr>
        <dsp:cNvPr id="0" name=""/>
        <dsp:cNvSpPr/>
      </dsp:nvSpPr>
      <dsp:spPr>
        <a:xfrm>
          <a:off x="0" y="3982219"/>
          <a:ext cx="11683947" cy="468000"/>
        </a:xfrm>
        <a:prstGeom prst="roundRect">
          <a:avLst/>
        </a:prstGeom>
        <a:solidFill>
          <a:schemeClr val="accent3">
            <a:hueOff val="-1737030"/>
            <a:satOff val="-8474"/>
            <a:lumOff val="-294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d-ID" sz="1400" b="1" kern="1200" dirty="0"/>
            <a:t>ANALISA</a:t>
          </a:r>
          <a:endParaRPr lang="en-US" sz="1400" b="1" kern="1200" dirty="0"/>
        </a:p>
      </dsp:txBody>
      <dsp:txXfrm>
        <a:off x="22846" y="4005065"/>
        <a:ext cx="11638255" cy="422308"/>
      </dsp:txXfrm>
    </dsp:sp>
    <dsp:sp modelId="{B5D6795D-3199-46DC-88D6-281A0539F721}">
      <dsp:nvSpPr>
        <dsp:cNvPr id="0" name=""/>
        <dsp:cNvSpPr/>
      </dsp:nvSpPr>
      <dsp:spPr>
        <a:xfrm>
          <a:off x="0" y="4450219"/>
          <a:ext cx="11683947"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965" tIns="15240" rIns="85344" bIns="15240" numCol="1" spcCol="1270" anchor="t" anchorCtr="0">
          <a:noAutofit/>
        </a:bodyPr>
        <a:lstStyle/>
        <a:p>
          <a:pPr marL="714375" lvl="1" indent="-176213" algn="l" defTabSz="533400">
            <a:lnSpc>
              <a:spcPct val="90000"/>
            </a:lnSpc>
            <a:spcBef>
              <a:spcPct val="0"/>
            </a:spcBef>
            <a:spcAft>
              <a:spcPct val="20000"/>
            </a:spcAft>
            <a:buChar char="•"/>
          </a:pPr>
          <a:r>
            <a:rPr lang="id-ID" sz="1200" b="1" kern="1200" dirty="0"/>
            <a:t>MUATAN KAPAL DIDUGA SANGAT BERAT (</a:t>
          </a:r>
          <a:r>
            <a:rPr lang="id-ID" sz="1200" b="1" i="1" kern="1200" dirty="0"/>
            <a:t>OVER CARRIAGE</a:t>
          </a:r>
          <a:r>
            <a:rPr lang="id-ID" sz="1200" b="1" kern="1200" dirty="0"/>
            <a:t>) SEHINGGA SEMAKIN MEMBAHAYAKAN KESEIMBANGAN/STABILITAS KAPAL KETIKA TERKENA OMBAK DARI LAMBUNG.</a:t>
          </a:r>
          <a:endParaRPr lang="en-US" sz="1200" b="1" kern="1200" dirty="0"/>
        </a:p>
        <a:p>
          <a:pPr marL="714375" lvl="1" indent="-176213" algn="l" defTabSz="533400">
            <a:lnSpc>
              <a:spcPct val="90000"/>
            </a:lnSpc>
            <a:spcBef>
              <a:spcPct val="0"/>
            </a:spcBef>
            <a:spcAft>
              <a:spcPct val="20000"/>
            </a:spcAft>
            <a:buChar char="•"/>
          </a:pPr>
          <a:r>
            <a:rPr lang="id-ID" sz="1200" b="1" kern="1200" dirty="0"/>
            <a:t>DESAIN KRI DILI – 583 DIBUAT UNTUK BERLAYAR DI SELAT ATAU SUNGAI SEHINGGA LUNAS KAPAL TIDAK TERLALU DALAM. PENGGUNAAN KRI DILI DI LAUT LEPAS YANG MEMILIKI KONTUR KEDALAMAN BERVARIASI DAN CENDERUNG DALAM MEMBUAT RESIKO KEMUNGKINAN KAPAL TENGGELAM SEMAKIN TINGGI TERUTAMA PADA SAAT MEMBAWA MUATAN.</a:t>
          </a:r>
          <a:endParaRPr lang="en-US" sz="1200" b="1" kern="1200" dirty="0"/>
        </a:p>
        <a:p>
          <a:pPr marL="714375" lvl="1" indent="-176213" algn="l" defTabSz="533400">
            <a:lnSpc>
              <a:spcPct val="90000"/>
            </a:lnSpc>
            <a:spcBef>
              <a:spcPct val="0"/>
            </a:spcBef>
            <a:spcAft>
              <a:spcPct val="20000"/>
            </a:spcAft>
            <a:buChar char="•"/>
          </a:pPr>
          <a:r>
            <a:rPr lang="id-ID" sz="1200" b="1" kern="1200" dirty="0"/>
            <a:t>KONDISI PLATFORM/BAKAP KRI DILI YANG SUDAH MENIPIS DAN BANYAK YANG KEROPOS DIKARENAKAN FAKTOR USIA MENYEBABKAN JEBOLNYA DUDUKAN PENGIKAT/LASHING MUATAN PADA SAAT TERKENA OMBAK. SELANJUTNYA MENYEBABKAN MUATAN BERGESER KE SALAH SATU SISI LAMBUNG KAPAL SEHINGGA KAPAL MIRING KE KIRI DAN MENYEBABKAN AIR MASUK DENGAN CEPAT DAN TIDAK DAPAT DISELAMATKAN/TENGGELAM.</a:t>
          </a:r>
          <a:endParaRPr lang="en-US" sz="1200" b="1" kern="1200" dirty="0"/>
        </a:p>
      </dsp:txBody>
      <dsp:txXfrm>
        <a:off x="0" y="4450219"/>
        <a:ext cx="11683947" cy="14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2826D-F978-4ECF-8372-997C9A2A6CF1}" type="datetimeFigureOut">
              <a:rPr lang="id-ID" smtClean="0"/>
              <a:t>23/10/2023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C5EE2-27AF-4D53-A1AC-363A832D65B2}" type="slidenum">
              <a:rPr lang="id-ID" smtClean="0"/>
              <a:t>‹#›</a:t>
            </a:fld>
            <a:endParaRPr lang="id-ID"/>
          </a:p>
        </p:txBody>
      </p:sp>
    </p:spTree>
    <p:extLst>
      <p:ext uri="{BB962C8B-B14F-4D97-AF65-F5344CB8AC3E}">
        <p14:creationId xmlns:p14="http://schemas.microsoft.com/office/powerpoint/2010/main" val="3063971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12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30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71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442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39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458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48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9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19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3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pic>
        <p:nvPicPr>
          <p:cNvPr id="4" name="Picture 3">
            <a:extLst>
              <a:ext uri="{FF2B5EF4-FFF2-40B4-BE49-F238E27FC236}">
                <a16:creationId xmlns:a16="http://schemas.microsoft.com/office/drawing/2014/main" id="{AB5F5DF2-B81D-67CC-18E1-CBD5BADC60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8709" y="6267737"/>
            <a:ext cx="551213" cy="551213"/>
          </a:xfrm>
          <a:prstGeom prst="rect">
            <a:avLst/>
          </a:prstGeom>
        </p:spPr>
      </p:pic>
      <p:sp>
        <p:nvSpPr>
          <p:cNvPr id="8" name="Oval 7">
            <a:extLst>
              <a:ext uri="{FF2B5EF4-FFF2-40B4-BE49-F238E27FC236}">
                <a16:creationId xmlns:a16="http://schemas.microsoft.com/office/drawing/2014/main" id="{1847ACE4-380D-C778-CD51-E906BBF7C519}"/>
              </a:ext>
            </a:extLst>
          </p:cNvPr>
          <p:cNvSpPr/>
          <p:nvPr userDrawn="1"/>
        </p:nvSpPr>
        <p:spPr>
          <a:xfrm>
            <a:off x="11679280" y="6398308"/>
            <a:ext cx="290069" cy="2900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Slide Number Placeholder 1">
            <a:extLst>
              <a:ext uri="{FF2B5EF4-FFF2-40B4-BE49-F238E27FC236}">
                <a16:creationId xmlns:a16="http://schemas.microsoft.com/office/drawing/2014/main" id="{772115A6-5077-C6D5-86E2-0EC442FAA0C6}"/>
              </a:ext>
            </a:extLst>
          </p:cNvPr>
          <p:cNvSpPr txBox="1">
            <a:spLocks/>
          </p:cNvSpPr>
          <p:nvPr userDrawn="1"/>
        </p:nvSpPr>
        <p:spPr>
          <a:xfrm>
            <a:off x="11556996" y="6360782"/>
            <a:ext cx="542926"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4B38153-0F47-4F1B-8D10-166927504147}" type="slidenum">
              <a:rPr lang="en-US" sz="1800" smtClean="0">
                <a:solidFill>
                  <a:schemeClr val="accent5">
                    <a:lumMod val="75000"/>
                  </a:schemeClr>
                </a:solidFill>
                <a:latin typeface="Impact" panose="020B0806030902050204" pitchFamily="34" charset="0"/>
              </a:rPr>
              <a:pPr algn="ctr"/>
              <a:t>‹#›</a:t>
            </a:fld>
            <a:endParaRPr lang="en-US" sz="180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190837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6870C355-508C-1A15-950D-3DDC9AC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8709" y="6267737"/>
            <a:ext cx="551213" cy="551213"/>
          </a:xfrm>
          <a:prstGeom prst="rect">
            <a:avLst/>
          </a:prstGeom>
        </p:spPr>
      </p:pic>
      <p:sp>
        <p:nvSpPr>
          <p:cNvPr id="8" name="Oval 7">
            <a:extLst>
              <a:ext uri="{FF2B5EF4-FFF2-40B4-BE49-F238E27FC236}">
                <a16:creationId xmlns:a16="http://schemas.microsoft.com/office/drawing/2014/main" id="{C92569E2-30AE-09E5-7E77-D31DAA4DB65B}"/>
              </a:ext>
            </a:extLst>
          </p:cNvPr>
          <p:cNvSpPr/>
          <p:nvPr userDrawn="1"/>
        </p:nvSpPr>
        <p:spPr>
          <a:xfrm>
            <a:off x="11679280" y="6398308"/>
            <a:ext cx="290069" cy="2900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Slide Number Placeholder 1">
            <a:extLst>
              <a:ext uri="{FF2B5EF4-FFF2-40B4-BE49-F238E27FC236}">
                <a16:creationId xmlns:a16="http://schemas.microsoft.com/office/drawing/2014/main" id="{CAE8398A-2232-AF59-9903-25253CEEF489}"/>
              </a:ext>
            </a:extLst>
          </p:cNvPr>
          <p:cNvSpPr txBox="1">
            <a:spLocks/>
          </p:cNvSpPr>
          <p:nvPr userDrawn="1"/>
        </p:nvSpPr>
        <p:spPr>
          <a:xfrm>
            <a:off x="11556996" y="6360782"/>
            <a:ext cx="542926"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4B38153-0F47-4F1B-8D10-166927504147}" type="slidenum">
              <a:rPr lang="en-US" sz="1800" smtClean="0">
                <a:solidFill>
                  <a:schemeClr val="accent5">
                    <a:lumMod val="75000"/>
                  </a:schemeClr>
                </a:solidFill>
                <a:latin typeface="Impact" panose="020B0806030902050204" pitchFamily="34" charset="0"/>
              </a:rPr>
              <a:pPr algn="ctr"/>
              <a:t>‹#›</a:t>
            </a:fld>
            <a:endParaRPr lang="en-US" sz="180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24025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60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81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9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38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
        <p:nvSpPr>
          <p:cNvPr id="2" name="Rectangle: Rounded Corners 1">
            <a:extLst>
              <a:ext uri="{FF2B5EF4-FFF2-40B4-BE49-F238E27FC236}">
                <a16:creationId xmlns:a16="http://schemas.microsoft.com/office/drawing/2014/main" id="{07D1F8FF-0596-9EFD-0097-AA6ACB09CB42}"/>
              </a:ext>
            </a:extLst>
          </p:cNvPr>
          <p:cNvSpPr/>
          <p:nvPr userDrawn="1"/>
        </p:nvSpPr>
        <p:spPr>
          <a:xfrm>
            <a:off x="3203934" y="1"/>
            <a:ext cx="8988066" cy="64960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2">
            <a:extLst>
              <a:ext uri="{FF2B5EF4-FFF2-40B4-BE49-F238E27FC236}">
                <a16:creationId xmlns:a16="http://schemas.microsoft.com/office/drawing/2014/main" id="{16CA89DE-0269-94EE-F523-65CE80222D0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921" t="5116"/>
          <a:stretch/>
        </p:blipFill>
        <p:spPr>
          <a:xfrm>
            <a:off x="801867" y="887956"/>
            <a:ext cx="6780033" cy="3100886"/>
          </a:xfrm>
          <a:prstGeom prst="rect">
            <a:avLst/>
          </a:prstGeom>
        </p:spPr>
      </p:pic>
      <p:grpSp>
        <p:nvGrpSpPr>
          <p:cNvPr id="4" name="Group 3">
            <a:extLst>
              <a:ext uri="{FF2B5EF4-FFF2-40B4-BE49-F238E27FC236}">
                <a16:creationId xmlns:a16="http://schemas.microsoft.com/office/drawing/2014/main" id="{5F0ABA89-17D9-AC4F-F107-8CB51666057A}"/>
              </a:ext>
            </a:extLst>
          </p:cNvPr>
          <p:cNvGrpSpPr/>
          <p:nvPr userDrawn="1"/>
        </p:nvGrpSpPr>
        <p:grpSpPr>
          <a:xfrm>
            <a:off x="0" y="0"/>
            <a:ext cx="12192000" cy="3505200"/>
            <a:chOff x="0" y="0"/>
            <a:chExt cx="12192000" cy="3505200"/>
          </a:xfrm>
        </p:grpSpPr>
        <p:pic>
          <p:nvPicPr>
            <p:cNvPr id="8" name="Picture 7">
              <a:extLst>
                <a:ext uri="{FF2B5EF4-FFF2-40B4-BE49-F238E27FC236}">
                  <a16:creationId xmlns:a16="http://schemas.microsoft.com/office/drawing/2014/main" id="{5B176B74-0A69-2403-77E2-01EBD725B7B2}"/>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rcRect t="5116"/>
            <a:stretch/>
          </p:blipFill>
          <p:spPr>
            <a:xfrm>
              <a:off x="1866900" y="1536438"/>
              <a:ext cx="5810250" cy="1428751"/>
            </a:xfrm>
            <a:prstGeom prst="rect">
              <a:avLst/>
            </a:prstGeom>
          </p:spPr>
        </p:pic>
        <p:pic>
          <p:nvPicPr>
            <p:cNvPr id="9" name="Picture 8">
              <a:extLst>
                <a:ext uri="{FF2B5EF4-FFF2-40B4-BE49-F238E27FC236}">
                  <a16:creationId xmlns:a16="http://schemas.microsoft.com/office/drawing/2014/main" id="{A6009334-5521-F29A-63A8-4B3F6CF6224B}"/>
                </a:ext>
              </a:extLst>
            </p:cNvPr>
            <p:cNvPicPr>
              <a:picLocks noChangeAspect="1"/>
            </p:cNvPicPr>
            <p:nvPr/>
          </p:nvPicPr>
          <p:blipFill rotWithShape="1">
            <a:blip r:embed="rId5">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5116"/>
            <a:stretch/>
          </p:blipFill>
          <p:spPr>
            <a:xfrm>
              <a:off x="0" y="0"/>
              <a:ext cx="12192000" cy="3505200"/>
            </a:xfrm>
            <a:prstGeom prst="rect">
              <a:avLst/>
            </a:prstGeom>
            <a:effectLst>
              <a:outerShdw blurRad="50800" dist="38100" dir="2700000" algn="tl" rotWithShape="0">
                <a:prstClr val="black">
                  <a:alpha val="40000"/>
                </a:prstClr>
              </a:outerShdw>
            </a:effectLst>
          </p:spPr>
        </p:pic>
      </p:grpSp>
      <p:sp>
        <p:nvSpPr>
          <p:cNvPr id="10" name="Oval 9">
            <a:extLst>
              <a:ext uri="{FF2B5EF4-FFF2-40B4-BE49-F238E27FC236}">
                <a16:creationId xmlns:a16="http://schemas.microsoft.com/office/drawing/2014/main" id="{B4A69080-3E47-41F2-C04F-56E8D4EAA775}"/>
              </a:ext>
            </a:extLst>
          </p:cNvPr>
          <p:cNvSpPr/>
          <p:nvPr userDrawn="1"/>
        </p:nvSpPr>
        <p:spPr>
          <a:xfrm>
            <a:off x="284645" y="465839"/>
            <a:ext cx="2714879" cy="2714879"/>
          </a:xfrm>
          <a:prstGeom prst="ellipse">
            <a:avLst/>
          </a:prstGeom>
          <a:blipFill dpi="0" rotWithShape="1">
            <a:blip r:embed="rId6"/>
            <a:srcRect/>
            <a:stretch>
              <a:fillRect l="-2000" t="-9000" r="-6000" b="-13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62AB746E-5EAA-5A64-2900-3D5A81F6F272}"/>
              </a:ext>
            </a:extLst>
          </p:cNvPr>
          <p:cNvSpPr/>
          <p:nvPr userDrawn="1"/>
        </p:nvSpPr>
        <p:spPr>
          <a:xfrm>
            <a:off x="3612723" y="3551035"/>
            <a:ext cx="5791627" cy="1292662"/>
          </a:xfrm>
          <a:prstGeom prst="rect">
            <a:avLst/>
          </a:prstGeom>
          <a:noFill/>
          <a:ln>
            <a:noFill/>
          </a:ln>
        </p:spPr>
        <p:txBody>
          <a:bodyPr wrap="square">
            <a:spAutoFit/>
          </a:bodyPr>
          <a:lstStyle/>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a:t>
            </a:r>
            <a:r>
              <a:rPr lang="en-US" sz="1300" b="1" dirty="0">
                <a:solidFill>
                  <a:srgbClr val="344068"/>
                </a:solidFill>
                <a:latin typeface="Arial Narrow" panose="020B0606020202030204" pitchFamily="34" charset="0"/>
              </a:rPr>
              <a:t>90 - </a:t>
            </a:r>
            <a:r>
              <a:rPr lang="id-ID" sz="1300" b="1" dirty="0">
                <a:solidFill>
                  <a:srgbClr val="344068"/>
                </a:solidFill>
                <a:latin typeface="Arial Narrow" panose="020B0606020202030204" pitchFamily="34" charset="0"/>
              </a:rPr>
              <a:t>AAL</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3</a:t>
            </a:r>
            <a:r>
              <a:rPr lang="en-US" sz="1300" b="1" dirty="0">
                <a:solidFill>
                  <a:srgbClr val="344068"/>
                </a:solidFill>
                <a:latin typeface="Arial Narrow" panose="020B0606020202030204" pitchFamily="34" charset="0"/>
              </a:rPr>
              <a:t>6</a:t>
            </a:r>
            <a:endParaRPr lang="id-ID" sz="1300" b="1" dirty="0">
              <a:solidFill>
                <a:srgbClr val="344068"/>
              </a:solidFill>
              <a:latin typeface="Arial Narrow" panose="020B0606020202030204" pitchFamily="34" charset="0"/>
            </a:endParaRPr>
          </a:p>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199</a:t>
            </a:r>
            <a:r>
              <a:rPr lang="en-US" sz="1300" b="1" dirty="0">
                <a:solidFill>
                  <a:srgbClr val="344068"/>
                </a:solidFill>
                <a:latin typeface="Arial Narrow" panose="020B0606020202030204" pitchFamily="34" charset="0"/>
              </a:rPr>
              <a:t>9</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KIBI ANGK</a:t>
            </a:r>
            <a:r>
              <a:rPr lang="en-US" sz="1300" b="1" dirty="0">
                <a:solidFill>
                  <a:srgbClr val="344068"/>
                </a:solidFill>
                <a:latin typeface="Arial Narrow" panose="020B0606020202030204" pitchFamily="34" charset="0"/>
              </a:rPr>
              <a:t>ATAN - 5</a:t>
            </a:r>
            <a:r>
              <a:rPr lang="id-ID" sz="1300" b="1" dirty="0">
                <a:solidFill>
                  <a:srgbClr val="344068"/>
                </a:solidFill>
                <a:latin typeface="Arial Narrow" panose="020B0606020202030204" pitchFamily="34" charset="0"/>
              </a:rPr>
              <a:t>0</a:t>
            </a:r>
          </a:p>
          <a:p>
            <a:pPr marL="180975" indent="-180975" defTabSz="457200">
              <a:buFont typeface="Wingdings" panose="05000000000000000000" pitchFamily="2" charset="2"/>
              <a:buChar char="§"/>
              <a:defRPr/>
            </a:pPr>
            <a:r>
              <a:rPr lang="en-US" sz="1300" b="1" dirty="0">
                <a:solidFill>
                  <a:srgbClr val="344068"/>
                </a:solidFill>
                <a:latin typeface="Arial Narrow" panose="020B0606020202030204" pitchFamily="34" charset="0"/>
              </a:rPr>
              <a:t>2001</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SUS KOMANDAN KRI TA. 2000</a:t>
            </a:r>
            <a:endParaRPr lang="id-ID" sz="1300" b="1" dirty="0">
              <a:solidFill>
                <a:srgbClr val="344068"/>
              </a:solidFill>
              <a:latin typeface="Arial Narrow" panose="020B0606020202030204" pitchFamily="34" charset="0"/>
            </a:endParaRPr>
          </a:p>
          <a:p>
            <a:pPr marL="180975" indent="-180975" algn="just" defTabSz="457200">
              <a:buFont typeface="Wingdings" panose="05000000000000000000" pitchFamily="2" charset="2"/>
              <a:buChar char="§"/>
              <a:defRPr/>
            </a:pPr>
            <a:r>
              <a:rPr lang="id-ID" sz="1300" b="1" dirty="0">
                <a:solidFill>
                  <a:srgbClr val="344068"/>
                </a:solidFill>
                <a:latin typeface="Arial Narrow" panose="020B0606020202030204" pitchFamily="34" charset="0"/>
              </a:rPr>
              <a:t>200</a:t>
            </a:r>
            <a:r>
              <a:rPr lang="en-US" sz="1300" b="1" dirty="0">
                <a:solidFill>
                  <a:srgbClr val="344068"/>
                </a:solidFill>
                <a:latin typeface="Arial Narrow" panose="020B0606020202030204" pitchFamily="34" charset="0"/>
              </a:rPr>
              <a:t>4</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SESKOAL ANGK</a:t>
            </a:r>
            <a:r>
              <a:rPr lang="en-US" sz="1300" b="1" dirty="0">
                <a:solidFill>
                  <a:srgbClr val="344068"/>
                </a:solidFill>
                <a:latin typeface="Arial Narrow" panose="020B0606020202030204" pitchFamily="34" charset="0"/>
              </a:rPr>
              <a:t>ATAN </a:t>
            </a:r>
            <a:r>
              <a:rPr lang="id-ID" sz="1300" b="1" dirty="0">
                <a:solidFill>
                  <a:srgbClr val="344068"/>
                </a:solidFill>
                <a:latin typeface="Arial Narrow" panose="020B0606020202030204" pitchFamily="34" charset="0"/>
              </a:rPr>
              <a:t>-</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4</a:t>
            </a:r>
            <a:r>
              <a:rPr lang="en-US" sz="1300" b="1" dirty="0">
                <a:solidFill>
                  <a:srgbClr val="344068"/>
                </a:solidFill>
                <a:latin typeface="Arial Narrow" panose="020B0606020202030204" pitchFamily="34" charset="0"/>
              </a:rPr>
              <a:t>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sv-SE" sz="1300" b="1" dirty="0">
                <a:solidFill>
                  <a:srgbClr val="344068"/>
                </a:solidFill>
                <a:latin typeface="Arial Narrow" panose="020B0606020202030204" pitchFamily="34" charset="0"/>
              </a:rPr>
              <a:t>SUSPA INTELSTRAT TK.I/ATHAN ANGK-3 TA. 2011</a:t>
            </a:r>
            <a:r>
              <a:rPr lang="en-US" sz="1300" b="1" dirty="0">
                <a:solidFill>
                  <a:srgbClr val="344068"/>
                </a:solidFill>
                <a:latin typeface="Arial Narrow" panose="020B0606020202030204" pitchFamily="34" charset="0"/>
              </a:rPr>
              <a:t>	</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SUS ATHAN RI ANGK-IX TA. 2011</a:t>
            </a:r>
            <a:endParaRPr lang="id-ID" sz="1300" b="1" dirty="0">
              <a:solidFill>
                <a:srgbClr val="344068"/>
              </a:solidFill>
              <a:latin typeface="Arial Narrow" panose="020B0606020202030204" pitchFamily="34" charset="0"/>
            </a:endParaRPr>
          </a:p>
        </p:txBody>
      </p:sp>
      <p:sp>
        <p:nvSpPr>
          <p:cNvPr id="12" name="Rectangle 11">
            <a:extLst>
              <a:ext uri="{FF2B5EF4-FFF2-40B4-BE49-F238E27FC236}">
                <a16:creationId xmlns:a16="http://schemas.microsoft.com/office/drawing/2014/main" id="{FF50DD7C-3094-DAC1-1945-9E21E9F303EE}"/>
              </a:ext>
            </a:extLst>
          </p:cNvPr>
          <p:cNvSpPr/>
          <p:nvPr userDrawn="1"/>
        </p:nvSpPr>
        <p:spPr>
          <a:xfrm>
            <a:off x="7684615" y="3551035"/>
            <a:ext cx="4354985" cy="692497"/>
          </a:xfrm>
          <a:prstGeom prst="rect">
            <a:avLst/>
          </a:prstGeom>
        </p:spPr>
        <p:txBody>
          <a:bodyPr wrap="square">
            <a:spAutoFit/>
          </a:bodyPr>
          <a:lstStyle/>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12 - </a:t>
            </a:r>
            <a:r>
              <a:rPr lang="sv-SE" sz="1300" b="1" dirty="0">
                <a:solidFill>
                  <a:srgbClr val="344068"/>
                </a:solidFill>
                <a:latin typeface="Arial Narrow" panose="020B0606020202030204" pitchFamily="34" charset="0"/>
              </a:rPr>
              <a:t>KIBI CALON ATHAN RI TA. 2012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19 - DSSC (STR LEMHANNAS), CHINA</a:t>
            </a: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 </a:t>
            </a:r>
            <a:r>
              <a:rPr lang="it-IT" sz="1300" b="1" dirty="0">
                <a:solidFill>
                  <a:srgbClr val="344068"/>
                </a:solidFill>
                <a:latin typeface="Arial Narrow" panose="020B0606020202030204" pitchFamily="34" charset="0"/>
              </a:rPr>
              <a:t>PROFESI CHRMP, MKI CORPORATE UNIV-JKT TA. 2021</a:t>
            </a:r>
            <a:endParaRPr lang="id-ID" sz="1300" b="1" dirty="0">
              <a:solidFill>
                <a:srgbClr val="344068"/>
              </a:solidFill>
              <a:latin typeface="Arial Narrow" panose="020B0606020202030204" pitchFamily="34" charset="0"/>
            </a:endParaRPr>
          </a:p>
        </p:txBody>
      </p:sp>
      <p:sp>
        <p:nvSpPr>
          <p:cNvPr id="13" name="Rectangle 12">
            <a:extLst>
              <a:ext uri="{FF2B5EF4-FFF2-40B4-BE49-F238E27FC236}">
                <a16:creationId xmlns:a16="http://schemas.microsoft.com/office/drawing/2014/main" id="{562EEF6F-E086-81BB-84EF-E39E8FD550C9}"/>
              </a:ext>
            </a:extLst>
          </p:cNvPr>
          <p:cNvSpPr/>
          <p:nvPr userDrawn="1"/>
        </p:nvSpPr>
        <p:spPr>
          <a:xfrm>
            <a:off x="3612723" y="5513282"/>
            <a:ext cx="47356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d-ID" sz="1300" b="1" dirty="0">
                <a:solidFill>
                  <a:srgbClr val="344068"/>
                </a:solidFill>
                <a:latin typeface="Arial Narrow" panose="020B0606020202030204" pitchFamily="34" charset="0"/>
              </a:rPr>
              <a:t>KOARMATIM/</a:t>
            </a:r>
            <a:r>
              <a:rPr lang="en-US" sz="1300" b="1" dirty="0">
                <a:solidFill>
                  <a:srgbClr val="344068"/>
                </a:solidFill>
                <a:latin typeface="Arial Narrow" panose="020B0606020202030204" pitchFamily="34" charset="0"/>
              </a:rPr>
              <a:t>DAN </a:t>
            </a:r>
            <a:r>
              <a:rPr lang="id-ID" sz="1300" b="1" dirty="0">
                <a:solidFill>
                  <a:srgbClr val="344068"/>
                </a:solidFill>
                <a:latin typeface="Arial Narrow" panose="020B0606020202030204" pitchFamily="34" charset="0"/>
              </a:rPr>
              <a:t>KRI YOS (YOS</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SUDARSO-353)</a:t>
            </a: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t-IT" sz="1300" b="1" dirty="0">
                <a:solidFill>
                  <a:srgbClr val="344068"/>
                </a:solidFill>
                <a:latin typeface="Arial Narrow" panose="020B0606020202030204" pitchFamily="34" charset="0"/>
              </a:rPr>
              <a:t>ATAL RI DI MOSCOW RUSIA</a:t>
            </a:r>
            <a:endParaRPr lang="en-US"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16 - ASRENA KOLINLAMIL</a:t>
            </a:r>
          </a:p>
        </p:txBody>
      </p:sp>
      <p:grpSp>
        <p:nvGrpSpPr>
          <p:cNvPr id="14" name="Group 13">
            <a:extLst>
              <a:ext uri="{FF2B5EF4-FFF2-40B4-BE49-F238E27FC236}">
                <a16:creationId xmlns:a16="http://schemas.microsoft.com/office/drawing/2014/main" id="{9B9C9267-0AAA-E68D-00DE-682E749D5185}"/>
              </a:ext>
            </a:extLst>
          </p:cNvPr>
          <p:cNvGrpSpPr/>
          <p:nvPr userDrawn="1"/>
        </p:nvGrpSpPr>
        <p:grpSpPr>
          <a:xfrm>
            <a:off x="3407586" y="3052555"/>
            <a:ext cx="4737100" cy="484210"/>
            <a:chOff x="3407586" y="3052555"/>
            <a:chExt cx="4737100" cy="484210"/>
          </a:xfrm>
        </p:grpSpPr>
        <p:sp>
          <p:nvSpPr>
            <p:cNvPr id="15" name="Rectangle: Rounded Corners 14">
              <a:extLst>
                <a:ext uri="{FF2B5EF4-FFF2-40B4-BE49-F238E27FC236}">
                  <a16:creationId xmlns:a16="http://schemas.microsoft.com/office/drawing/2014/main" id="{8035A9CF-68D7-8E43-2594-34FF482AEF2F}"/>
                </a:ext>
              </a:extLst>
            </p:cNvPr>
            <p:cNvSpPr/>
            <p:nvPr/>
          </p:nvSpPr>
          <p:spPr>
            <a:xfrm>
              <a:off x="3407586" y="3052555"/>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55732369-93A8-5589-4776-0137640A70F7}"/>
                </a:ext>
              </a:extLst>
            </p:cNvPr>
            <p:cNvSpPr txBox="1"/>
            <p:nvPr/>
          </p:nvSpPr>
          <p:spPr>
            <a:xfrm>
              <a:off x="3586505" y="3130263"/>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P E N D I D I K A N   M I L I T E R</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grpSp>
        <p:nvGrpSpPr>
          <p:cNvPr id="17" name="Group 16">
            <a:extLst>
              <a:ext uri="{FF2B5EF4-FFF2-40B4-BE49-F238E27FC236}">
                <a16:creationId xmlns:a16="http://schemas.microsoft.com/office/drawing/2014/main" id="{BA132085-274B-ECFB-FEC7-5C3AC9DAA85B}"/>
              </a:ext>
            </a:extLst>
          </p:cNvPr>
          <p:cNvGrpSpPr/>
          <p:nvPr userDrawn="1"/>
        </p:nvGrpSpPr>
        <p:grpSpPr>
          <a:xfrm>
            <a:off x="3407586" y="5029072"/>
            <a:ext cx="4763318" cy="484210"/>
            <a:chOff x="3407586" y="4889372"/>
            <a:chExt cx="4763318" cy="484210"/>
          </a:xfrm>
        </p:grpSpPr>
        <p:sp>
          <p:nvSpPr>
            <p:cNvPr id="18" name="Rectangle: Rounded Corners 17">
              <a:extLst>
                <a:ext uri="{FF2B5EF4-FFF2-40B4-BE49-F238E27FC236}">
                  <a16:creationId xmlns:a16="http://schemas.microsoft.com/office/drawing/2014/main" id="{59914C15-3A67-412D-EF77-5CFED79166F5}"/>
                </a:ext>
              </a:extLst>
            </p:cNvPr>
            <p:cNvSpPr/>
            <p:nvPr/>
          </p:nvSpPr>
          <p:spPr>
            <a:xfrm>
              <a:off x="3407586" y="4889372"/>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66B87845-7000-50F9-824C-86FD6745D3ED}"/>
                </a:ext>
              </a:extLst>
            </p:cNvPr>
            <p:cNvSpPr txBox="1"/>
            <p:nvPr/>
          </p:nvSpPr>
          <p:spPr>
            <a:xfrm>
              <a:off x="3612723" y="4989891"/>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R I W A Y A T  J A B A T A N</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sp>
        <p:nvSpPr>
          <p:cNvPr id="20" name="Rectangle 19">
            <a:extLst>
              <a:ext uri="{FF2B5EF4-FFF2-40B4-BE49-F238E27FC236}">
                <a16:creationId xmlns:a16="http://schemas.microsoft.com/office/drawing/2014/main" id="{21F8562F-2CBF-F8B3-63F3-91EAD50607AF}"/>
              </a:ext>
            </a:extLst>
          </p:cNvPr>
          <p:cNvSpPr/>
          <p:nvPr userDrawn="1"/>
        </p:nvSpPr>
        <p:spPr>
          <a:xfrm>
            <a:off x="7677150" y="5558957"/>
            <a:ext cx="42507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201</a:t>
            </a:r>
            <a:r>
              <a:rPr lang="en-US" sz="1300" b="1" dirty="0">
                <a:solidFill>
                  <a:srgbClr val="344068"/>
                </a:solidFill>
                <a:latin typeface="Arial Narrow" panose="020B0606020202030204" pitchFamily="34" charset="0"/>
              </a:rPr>
              <a:t>7  MABESAL/SPAM KASAL/PABAN IV HUBLU</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20  MABES TNI/DANSATINDUK BAIS TNI</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MABESAL/WAASINTEL KASAL</a:t>
            </a:r>
            <a:endParaRPr lang="id-ID" sz="1300" b="1" dirty="0">
              <a:solidFill>
                <a:srgbClr val="344068"/>
              </a:solidFill>
              <a:latin typeface="Arial Narrow" panose="020B0606020202030204" pitchFamily="34" charset="0"/>
            </a:endParaRPr>
          </a:p>
        </p:txBody>
      </p:sp>
      <p:sp>
        <p:nvSpPr>
          <p:cNvPr id="21" name="TextBox 20">
            <a:extLst>
              <a:ext uri="{FF2B5EF4-FFF2-40B4-BE49-F238E27FC236}">
                <a16:creationId xmlns:a16="http://schemas.microsoft.com/office/drawing/2014/main" id="{015D2548-7EAA-8FF0-EA6C-717E0E8E436F}"/>
              </a:ext>
            </a:extLst>
          </p:cNvPr>
          <p:cNvSpPr txBox="1"/>
          <p:nvPr userDrawn="1"/>
        </p:nvSpPr>
        <p:spPr>
          <a:xfrm>
            <a:off x="3407586" y="1274827"/>
            <a:ext cx="6642203" cy="523220"/>
          </a:xfrm>
          <a:prstGeom prst="rect">
            <a:avLst/>
          </a:prstGeom>
          <a:noFill/>
        </p:spPr>
        <p:txBody>
          <a:bodyPr wrap="none" rtlCol="0">
            <a:spAutoFit/>
          </a:bodyPr>
          <a:lstStyle/>
          <a:p>
            <a:r>
              <a:rPr lang="en-US" sz="2800" dirty="0">
                <a:solidFill>
                  <a:srgbClr val="1C375B"/>
                </a:solidFill>
                <a:latin typeface="Impact" panose="020B0806030902050204" pitchFamily="34" charset="0"/>
              </a:rPr>
              <a:t>LAKSMA TNI AKMAL, S.AP., CHRMP., M.TR.OPSLA.</a:t>
            </a:r>
            <a:endParaRPr lang="en-ID" sz="2800" dirty="0">
              <a:solidFill>
                <a:srgbClr val="1C375B"/>
              </a:solidFill>
              <a:latin typeface="Impact" panose="020B0806030902050204" pitchFamily="34" charset="0"/>
            </a:endParaRPr>
          </a:p>
        </p:txBody>
      </p:sp>
      <p:sp>
        <p:nvSpPr>
          <p:cNvPr id="22" name="TextBox 21">
            <a:extLst>
              <a:ext uri="{FF2B5EF4-FFF2-40B4-BE49-F238E27FC236}">
                <a16:creationId xmlns:a16="http://schemas.microsoft.com/office/drawing/2014/main" id="{70515F4F-3B4F-3959-43B8-56B8761856A3}"/>
              </a:ext>
            </a:extLst>
          </p:cNvPr>
          <p:cNvSpPr txBox="1"/>
          <p:nvPr userDrawn="1"/>
        </p:nvSpPr>
        <p:spPr>
          <a:xfrm>
            <a:off x="3417749" y="1726559"/>
            <a:ext cx="5259966" cy="400110"/>
          </a:xfrm>
          <a:prstGeom prst="rect">
            <a:avLst/>
          </a:prstGeom>
          <a:noFill/>
        </p:spPr>
        <p:txBody>
          <a:bodyPr wrap="none" rtlCol="0">
            <a:spAutoFit/>
          </a:bodyPr>
          <a:lstStyle/>
          <a:p>
            <a:r>
              <a:rPr lang="en-US" sz="2000" b="1" dirty="0">
                <a:solidFill>
                  <a:srgbClr val="1E3B6C"/>
                </a:solidFill>
                <a:latin typeface="Arial Narrow" panose="020B0606020202030204" pitchFamily="34" charset="0"/>
              </a:rPr>
              <a:t>W AK I L   A S I S T E N   I N T E L I J E N   K A S A L</a:t>
            </a:r>
            <a:endParaRPr lang="en-ID" sz="2000" b="1" dirty="0">
              <a:solidFill>
                <a:srgbClr val="1E3B6C"/>
              </a:solidFill>
              <a:latin typeface="Arial Narrow" panose="020B0606020202030204" pitchFamily="34" charset="0"/>
            </a:endParaRPr>
          </a:p>
        </p:txBody>
      </p:sp>
      <p:sp>
        <p:nvSpPr>
          <p:cNvPr id="23" name="Freeform: Shape 22">
            <a:extLst>
              <a:ext uri="{FF2B5EF4-FFF2-40B4-BE49-F238E27FC236}">
                <a16:creationId xmlns:a16="http://schemas.microsoft.com/office/drawing/2014/main" id="{C7871227-3BE7-FA74-75C4-14C6C81E03F4}"/>
              </a:ext>
            </a:extLst>
          </p:cNvPr>
          <p:cNvSpPr/>
          <p:nvPr userDrawn="1"/>
        </p:nvSpPr>
        <p:spPr>
          <a:xfrm>
            <a:off x="4660901" y="-12574"/>
            <a:ext cx="7531099" cy="948847"/>
          </a:xfrm>
          <a:custGeom>
            <a:avLst/>
            <a:gdLst>
              <a:gd name="connsiteX0" fmla="*/ 437 w 7531099"/>
              <a:gd name="connsiteY0" fmla="*/ 0 h 1029582"/>
              <a:gd name="connsiteX1" fmla="*/ 7531099 w 7531099"/>
              <a:gd name="connsiteY1" fmla="*/ 0 h 1029582"/>
              <a:gd name="connsiteX2" fmla="*/ 7531099 w 7531099"/>
              <a:gd name="connsiteY2" fmla="*/ 1029582 h 1029582"/>
              <a:gd name="connsiteX3" fmla="*/ 1020934 w 7531099"/>
              <a:gd name="connsiteY3" fmla="*/ 1029581 h 1029582"/>
              <a:gd name="connsiteX4" fmla="*/ 5271 w 7531099"/>
              <a:gd name="connsiteY4" fmla="*/ 113032 h 1029582"/>
              <a:gd name="connsiteX5" fmla="*/ 0 w 7531099"/>
              <a:gd name="connsiteY5" fmla="*/ 8648 h 1029582"/>
              <a:gd name="connsiteX6" fmla="*/ 437 w 7531099"/>
              <a:gd name="connsiteY6" fmla="*/ 0 h 102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99" h="1029582">
                <a:moveTo>
                  <a:pt x="437" y="0"/>
                </a:moveTo>
                <a:lnTo>
                  <a:pt x="7531099" y="0"/>
                </a:lnTo>
                <a:lnTo>
                  <a:pt x="7531099" y="1029582"/>
                </a:lnTo>
                <a:lnTo>
                  <a:pt x="1020934" y="1029581"/>
                </a:lnTo>
                <a:cubicBezTo>
                  <a:pt x="492329" y="1029581"/>
                  <a:pt x="57553" y="627844"/>
                  <a:pt x="5271" y="113032"/>
                </a:cubicBezTo>
                <a:lnTo>
                  <a:pt x="0" y="8648"/>
                </a:lnTo>
                <a:lnTo>
                  <a:pt x="437" y="0"/>
                </a:lnTo>
                <a:close/>
              </a:path>
            </a:pathLst>
          </a:custGeom>
          <a:solidFill>
            <a:srgbClr val="2140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TextBox 23">
            <a:extLst>
              <a:ext uri="{FF2B5EF4-FFF2-40B4-BE49-F238E27FC236}">
                <a16:creationId xmlns:a16="http://schemas.microsoft.com/office/drawing/2014/main" id="{61342BC0-AC78-4B69-DB3F-4E42B70D5B7F}"/>
              </a:ext>
            </a:extLst>
          </p:cNvPr>
          <p:cNvSpPr txBox="1"/>
          <p:nvPr userDrawn="1"/>
        </p:nvSpPr>
        <p:spPr>
          <a:xfrm>
            <a:off x="5980530" y="-25786"/>
            <a:ext cx="4995278" cy="923330"/>
          </a:xfrm>
          <a:prstGeom prst="rect">
            <a:avLst/>
          </a:prstGeom>
          <a:noFill/>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Impact" panose="020B0806030902050204" pitchFamily="34" charset="0"/>
              </a:rPr>
              <a:t>Curriculum Vitae</a:t>
            </a:r>
            <a:endParaRPr lang="en-ID" sz="5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42660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5"/>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4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709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7799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1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676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47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64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5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04C48716-7581-9B2B-7D62-41A1F1F00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8709" y="6267737"/>
            <a:ext cx="551213" cy="551213"/>
          </a:xfrm>
          <a:prstGeom prst="rect">
            <a:avLst/>
          </a:prstGeom>
        </p:spPr>
      </p:pic>
      <p:sp>
        <p:nvSpPr>
          <p:cNvPr id="8" name="Oval 7">
            <a:extLst>
              <a:ext uri="{FF2B5EF4-FFF2-40B4-BE49-F238E27FC236}">
                <a16:creationId xmlns:a16="http://schemas.microsoft.com/office/drawing/2014/main" id="{67FD3ADA-92F1-2D3B-95E6-8D1D4796430B}"/>
              </a:ext>
            </a:extLst>
          </p:cNvPr>
          <p:cNvSpPr/>
          <p:nvPr userDrawn="1"/>
        </p:nvSpPr>
        <p:spPr>
          <a:xfrm>
            <a:off x="11679280" y="6398308"/>
            <a:ext cx="290069" cy="2900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Slide Number Placeholder 1">
            <a:extLst>
              <a:ext uri="{FF2B5EF4-FFF2-40B4-BE49-F238E27FC236}">
                <a16:creationId xmlns:a16="http://schemas.microsoft.com/office/drawing/2014/main" id="{42EAF95A-9919-CB6E-25C8-18E6F0FBE2BB}"/>
              </a:ext>
            </a:extLst>
          </p:cNvPr>
          <p:cNvSpPr txBox="1">
            <a:spLocks/>
          </p:cNvSpPr>
          <p:nvPr userDrawn="1"/>
        </p:nvSpPr>
        <p:spPr>
          <a:xfrm>
            <a:off x="11556996" y="6360782"/>
            <a:ext cx="542926"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4B38153-0F47-4F1B-8D10-166927504147}" type="slidenum">
              <a:rPr lang="en-US" sz="1800" smtClean="0">
                <a:solidFill>
                  <a:schemeClr val="accent5">
                    <a:lumMod val="75000"/>
                  </a:schemeClr>
                </a:solidFill>
                <a:latin typeface="Impact" panose="020B0806030902050204" pitchFamily="34" charset="0"/>
              </a:rPr>
              <a:pPr algn="ctr"/>
              <a:t>‹#›</a:t>
            </a:fld>
            <a:endParaRPr lang="en-US" sz="180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42002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22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8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39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B8E717A0-4B6C-12CA-1EA2-9CB9E24AE1F1}"/>
              </a:ext>
            </a:extLst>
          </p:cNvPr>
          <p:cNvSpPr/>
          <p:nvPr userDrawn="1"/>
        </p:nvSpPr>
        <p:spPr>
          <a:xfrm>
            <a:off x="3203934" y="1"/>
            <a:ext cx="8988066" cy="64960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5">
            <a:extLst>
              <a:ext uri="{FF2B5EF4-FFF2-40B4-BE49-F238E27FC236}">
                <a16:creationId xmlns:a16="http://schemas.microsoft.com/office/drawing/2014/main" id="{F4D7D178-90C7-DB75-B09F-F026EAD1756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921" t="5116"/>
          <a:stretch/>
        </p:blipFill>
        <p:spPr>
          <a:xfrm>
            <a:off x="801867" y="887956"/>
            <a:ext cx="6780033" cy="3100886"/>
          </a:xfrm>
          <a:prstGeom prst="rect">
            <a:avLst/>
          </a:prstGeom>
        </p:spPr>
      </p:pic>
      <p:grpSp>
        <p:nvGrpSpPr>
          <p:cNvPr id="7" name="Group 6">
            <a:extLst>
              <a:ext uri="{FF2B5EF4-FFF2-40B4-BE49-F238E27FC236}">
                <a16:creationId xmlns:a16="http://schemas.microsoft.com/office/drawing/2014/main" id="{611A2787-25A5-6DA1-12A2-2BFD8E57D9F8}"/>
              </a:ext>
            </a:extLst>
          </p:cNvPr>
          <p:cNvGrpSpPr/>
          <p:nvPr userDrawn="1"/>
        </p:nvGrpSpPr>
        <p:grpSpPr>
          <a:xfrm>
            <a:off x="0" y="0"/>
            <a:ext cx="12192000" cy="3505200"/>
            <a:chOff x="0" y="0"/>
            <a:chExt cx="12192000" cy="3505200"/>
          </a:xfrm>
        </p:grpSpPr>
        <p:pic>
          <p:nvPicPr>
            <p:cNvPr id="8" name="Picture 7">
              <a:extLst>
                <a:ext uri="{FF2B5EF4-FFF2-40B4-BE49-F238E27FC236}">
                  <a16:creationId xmlns:a16="http://schemas.microsoft.com/office/drawing/2014/main" id="{C859478F-C01E-3369-8C03-E47509E42F96}"/>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rcRect t="5116"/>
            <a:stretch/>
          </p:blipFill>
          <p:spPr>
            <a:xfrm>
              <a:off x="1866900" y="1536438"/>
              <a:ext cx="5810250" cy="1428751"/>
            </a:xfrm>
            <a:prstGeom prst="rect">
              <a:avLst/>
            </a:prstGeom>
          </p:spPr>
        </p:pic>
        <p:pic>
          <p:nvPicPr>
            <p:cNvPr id="9" name="Picture 8">
              <a:extLst>
                <a:ext uri="{FF2B5EF4-FFF2-40B4-BE49-F238E27FC236}">
                  <a16:creationId xmlns:a16="http://schemas.microsoft.com/office/drawing/2014/main" id="{B99424FB-A8CB-05AE-C7AE-78843E8A8A3A}"/>
                </a:ext>
              </a:extLst>
            </p:cNvPr>
            <p:cNvPicPr>
              <a:picLocks noChangeAspect="1"/>
            </p:cNvPicPr>
            <p:nvPr/>
          </p:nvPicPr>
          <p:blipFill rotWithShape="1">
            <a:blip r:embed="rId5">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5116"/>
            <a:stretch/>
          </p:blipFill>
          <p:spPr>
            <a:xfrm>
              <a:off x="0" y="0"/>
              <a:ext cx="12192000" cy="3505200"/>
            </a:xfrm>
            <a:prstGeom prst="rect">
              <a:avLst/>
            </a:prstGeom>
            <a:effectLst>
              <a:outerShdw blurRad="50800" dist="38100" dir="2700000" algn="tl" rotWithShape="0">
                <a:prstClr val="black">
                  <a:alpha val="40000"/>
                </a:prstClr>
              </a:outerShdw>
            </a:effectLst>
          </p:spPr>
        </p:pic>
      </p:grpSp>
      <p:sp>
        <p:nvSpPr>
          <p:cNvPr id="10" name="Oval 9">
            <a:extLst>
              <a:ext uri="{FF2B5EF4-FFF2-40B4-BE49-F238E27FC236}">
                <a16:creationId xmlns:a16="http://schemas.microsoft.com/office/drawing/2014/main" id="{E1AF021B-28AD-B172-FC23-BB551739D567}"/>
              </a:ext>
            </a:extLst>
          </p:cNvPr>
          <p:cNvSpPr/>
          <p:nvPr userDrawn="1"/>
        </p:nvSpPr>
        <p:spPr>
          <a:xfrm>
            <a:off x="284645" y="465839"/>
            <a:ext cx="2714879" cy="2714879"/>
          </a:xfrm>
          <a:prstGeom prst="ellipse">
            <a:avLst/>
          </a:prstGeom>
          <a:blipFill dpi="0" rotWithShape="1">
            <a:blip r:embed="rId6"/>
            <a:srcRect/>
            <a:stretch>
              <a:fillRect l="-2000" t="-9000" r="-6000" b="-13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5A4F9660-BE1E-E436-1E07-8041D4AF7456}"/>
              </a:ext>
            </a:extLst>
          </p:cNvPr>
          <p:cNvSpPr/>
          <p:nvPr userDrawn="1"/>
        </p:nvSpPr>
        <p:spPr>
          <a:xfrm>
            <a:off x="3612723" y="3551035"/>
            <a:ext cx="5791627" cy="1292662"/>
          </a:xfrm>
          <a:prstGeom prst="rect">
            <a:avLst/>
          </a:prstGeom>
          <a:noFill/>
          <a:ln>
            <a:noFill/>
          </a:ln>
        </p:spPr>
        <p:txBody>
          <a:bodyPr wrap="square">
            <a:spAutoFit/>
          </a:bodyPr>
          <a:lstStyle/>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a:t>
            </a:r>
            <a:r>
              <a:rPr lang="en-US" sz="1300" b="1" dirty="0">
                <a:solidFill>
                  <a:srgbClr val="344068"/>
                </a:solidFill>
                <a:latin typeface="Arial Narrow" panose="020B0606020202030204" pitchFamily="34" charset="0"/>
              </a:rPr>
              <a:t>90 - </a:t>
            </a:r>
            <a:r>
              <a:rPr lang="id-ID" sz="1300" b="1" dirty="0">
                <a:solidFill>
                  <a:srgbClr val="344068"/>
                </a:solidFill>
                <a:latin typeface="Arial Narrow" panose="020B0606020202030204" pitchFamily="34" charset="0"/>
              </a:rPr>
              <a:t>AAL</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3</a:t>
            </a:r>
            <a:r>
              <a:rPr lang="en-US" sz="1300" b="1" dirty="0">
                <a:solidFill>
                  <a:srgbClr val="344068"/>
                </a:solidFill>
                <a:latin typeface="Arial Narrow" panose="020B0606020202030204" pitchFamily="34" charset="0"/>
              </a:rPr>
              <a:t>6</a:t>
            </a:r>
            <a:endParaRPr lang="id-ID" sz="1300" b="1" dirty="0">
              <a:solidFill>
                <a:srgbClr val="344068"/>
              </a:solidFill>
              <a:latin typeface="Arial Narrow" panose="020B0606020202030204" pitchFamily="34" charset="0"/>
            </a:endParaRPr>
          </a:p>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199</a:t>
            </a:r>
            <a:r>
              <a:rPr lang="en-US" sz="1300" b="1" dirty="0">
                <a:solidFill>
                  <a:srgbClr val="344068"/>
                </a:solidFill>
                <a:latin typeface="Arial Narrow" panose="020B0606020202030204" pitchFamily="34" charset="0"/>
              </a:rPr>
              <a:t>9</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KIBI ANGK</a:t>
            </a:r>
            <a:r>
              <a:rPr lang="en-US" sz="1300" b="1" dirty="0">
                <a:solidFill>
                  <a:srgbClr val="344068"/>
                </a:solidFill>
                <a:latin typeface="Arial Narrow" panose="020B0606020202030204" pitchFamily="34" charset="0"/>
              </a:rPr>
              <a:t>ATAN - 5</a:t>
            </a:r>
            <a:r>
              <a:rPr lang="id-ID" sz="1300" b="1" dirty="0">
                <a:solidFill>
                  <a:srgbClr val="344068"/>
                </a:solidFill>
                <a:latin typeface="Arial Narrow" panose="020B0606020202030204" pitchFamily="34" charset="0"/>
              </a:rPr>
              <a:t>0</a:t>
            </a:r>
          </a:p>
          <a:p>
            <a:pPr marL="180975" indent="-180975" defTabSz="457200">
              <a:buFont typeface="Wingdings" panose="05000000000000000000" pitchFamily="2" charset="2"/>
              <a:buChar char="§"/>
              <a:defRPr/>
            </a:pPr>
            <a:r>
              <a:rPr lang="en-US" sz="1300" b="1" dirty="0">
                <a:solidFill>
                  <a:srgbClr val="344068"/>
                </a:solidFill>
                <a:latin typeface="Arial Narrow" panose="020B0606020202030204" pitchFamily="34" charset="0"/>
              </a:rPr>
              <a:t>2001</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SUS KOMANDAN KRI TA. 2000</a:t>
            </a:r>
            <a:endParaRPr lang="id-ID" sz="1300" b="1" dirty="0">
              <a:solidFill>
                <a:srgbClr val="344068"/>
              </a:solidFill>
              <a:latin typeface="Arial Narrow" panose="020B0606020202030204" pitchFamily="34" charset="0"/>
            </a:endParaRPr>
          </a:p>
          <a:p>
            <a:pPr marL="180975" indent="-180975" algn="just" defTabSz="457200">
              <a:buFont typeface="Wingdings" panose="05000000000000000000" pitchFamily="2" charset="2"/>
              <a:buChar char="§"/>
              <a:defRPr/>
            </a:pPr>
            <a:r>
              <a:rPr lang="id-ID" sz="1300" b="1" dirty="0">
                <a:solidFill>
                  <a:srgbClr val="344068"/>
                </a:solidFill>
                <a:latin typeface="Arial Narrow" panose="020B0606020202030204" pitchFamily="34" charset="0"/>
              </a:rPr>
              <a:t>200</a:t>
            </a:r>
            <a:r>
              <a:rPr lang="en-US" sz="1300" b="1" dirty="0">
                <a:solidFill>
                  <a:srgbClr val="344068"/>
                </a:solidFill>
                <a:latin typeface="Arial Narrow" panose="020B0606020202030204" pitchFamily="34" charset="0"/>
              </a:rPr>
              <a:t>4</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SESKOAL ANGK</a:t>
            </a:r>
            <a:r>
              <a:rPr lang="en-US" sz="1300" b="1" dirty="0">
                <a:solidFill>
                  <a:srgbClr val="344068"/>
                </a:solidFill>
                <a:latin typeface="Arial Narrow" panose="020B0606020202030204" pitchFamily="34" charset="0"/>
              </a:rPr>
              <a:t>ATAN </a:t>
            </a:r>
            <a:r>
              <a:rPr lang="id-ID" sz="1300" b="1" dirty="0">
                <a:solidFill>
                  <a:srgbClr val="344068"/>
                </a:solidFill>
                <a:latin typeface="Arial Narrow" panose="020B0606020202030204" pitchFamily="34" charset="0"/>
              </a:rPr>
              <a:t>-</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4</a:t>
            </a:r>
            <a:r>
              <a:rPr lang="en-US" sz="1300" b="1" dirty="0">
                <a:solidFill>
                  <a:srgbClr val="344068"/>
                </a:solidFill>
                <a:latin typeface="Arial Narrow" panose="020B0606020202030204" pitchFamily="34" charset="0"/>
              </a:rPr>
              <a:t>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sv-SE" sz="1300" b="1" dirty="0">
                <a:solidFill>
                  <a:srgbClr val="344068"/>
                </a:solidFill>
                <a:latin typeface="Arial Narrow" panose="020B0606020202030204" pitchFamily="34" charset="0"/>
              </a:rPr>
              <a:t>SUSPA INTELSTRAT TK.I/ATHAN ANGK-3 TA. 2011</a:t>
            </a:r>
            <a:r>
              <a:rPr lang="en-US" sz="1300" b="1" dirty="0">
                <a:solidFill>
                  <a:srgbClr val="344068"/>
                </a:solidFill>
                <a:latin typeface="Arial Narrow" panose="020B0606020202030204" pitchFamily="34" charset="0"/>
              </a:rPr>
              <a:t>	</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SUS ATHAN RI ANGK-IX TA. 2011</a:t>
            </a:r>
            <a:endParaRPr lang="id-ID" sz="1300" b="1" dirty="0">
              <a:solidFill>
                <a:srgbClr val="344068"/>
              </a:solidFill>
              <a:latin typeface="Arial Narrow" panose="020B0606020202030204" pitchFamily="34" charset="0"/>
            </a:endParaRPr>
          </a:p>
        </p:txBody>
      </p:sp>
      <p:sp>
        <p:nvSpPr>
          <p:cNvPr id="12" name="Rectangle 11">
            <a:extLst>
              <a:ext uri="{FF2B5EF4-FFF2-40B4-BE49-F238E27FC236}">
                <a16:creationId xmlns:a16="http://schemas.microsoft.com/office/drawing/2014/main" id="{995EE4D9-9CAA-4E20-BFF2-6BAB04C1DF4F}"/>
              </a:ext>
            </a:extLst>
          </p:cNvPr>
          <p:cNvSpPr/>
          <p:nvPr userDrawn="1"/>
        </p:nvSpPr>
        <p:spPr>
          <a:xfrm>
            <a:off x="7684615" y="3551035"/>
            <a:ext cx="4354985" cy="692497"/>
          </a:xfrm>
          <a:prstGeom prst="rect">
            <a:avLst/>
          </a:prstGeom>
        </p:spPr>
        <p:txBody>
          <a:bodyPr wrap="square">
            <a:spAutoFit/>
          </a:bodyPr>
          <a:lstStyle/>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12 - </a:t>
            </a:r>
            <a:r>
              <a:rPr lang="sv-SE" sz="1300" b="1" dirty="0">
                <a:solidFill>
                  <a:srgbClr val="344068"/>
                </a:solidFill>
                <a:latin typeface="Arial Narrow" panose="020B0606020202030204" pitchFamily="34" charset="0"/>
              </a:rPr>
              <a:t>KIBI CALON ATHAN RI TA. 2012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19 - DSSC (STR LEMHANNAS), CHINA</a:t>
            </a: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 </a:t>
            </a:r>
            <a:r>
              <a:rPr lang="it-IT" sz="1300" b="1" dirty="0">
                <a:solidFill>
                  <a:srgbClr val="344068"/>
                </a:solidFill>
                <a:latin typeface="Arial Narrow" panose="020B0606020202030204" pitchFamily="34" charset="0"/>
              </a:rPr>
              <a:t>PROFESI CHRMP, MKI CORPORATE UNIV-JKT TA. 2021</a:t>
            </a:r>
            <a:endParaRPr lang="id-ID" sz="1300" b="1" dirty="0">
              <a:solidFill>
                <a:srgbClr val="344068"/>
              </a:solidFill>
              <a:latin typeface="Arial Narrow" panose="020B0606020202030204" pitchFamily="34" charset="0"/>
            </a:endParaRPr>
          </a:p>
        </p:txBody>
      </p:sp>
      <p:sp>
        <p:nvSpPr>
          <p:cNvPr id="13" name="Rectangle 12">
            <a:extLst>
              <a:ext uri="{FF2B5EF4-FFF2-40B4-BE49-F238E27FC236}">
                <a16:creationId xmlns:a16="http://schemas.microsoft.com/office/drawing/2014/main" id="{0B7FB4DC-EF04-3F6D-12E5-610BCAE136F3}"/>
              </a:ext>
            </a:extLst>
          </p:cNvPr>
          <p:cNvSpPr/>
          <p:nvPr userDrawn="1"/>
        </p:nvSpPr>
        <p:spPr>
          <a:xfrm>
            <a:off x="3612723" y="5513282"/>
            <a:ext cx="47356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d-ID" sz="1300" b="1" dirty="0">
                <a:solidFill>
                  <a:srgbClr val="344068"/>
                </a:solidFill>
                <a:latin typeface="Arial Narrow" panose="020B0606020202030204" pitchFamily="34" charset="0"/>
              </a:rPr>
              <a:t>KOARMATIM/</a:t>
            </a:r>
            <a:r>
              <a:rPr lang="en-US" sz="1300" b="1" dirty="0">
                <a:solidFill>
                  <a:srgbClr val="344068"/>
                </a:solidFill>
                <a:latin typeface="Arial Narrow" panose="020B0606020202030204" pitchFamily="34" charset="0"/>
              </a:rPr>
              <a:t>DAN </a:t>
            </a:r>
            <a:r>
              <a:rPr lang="id-ID" sz="1300" b="1" dirty="0">
                <a:solidFill>
                  <a:srgbClr val="344068"/>
                </a:solidFill>
                <a:latin typeface="Arial Narrow" panose="020B0606020202030204" pitchFamily="34" charset="0"/>
              </a:rPr>
              <a:t>KRI YOS (YOS</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SUDARSO-353)</a:t>
            </a: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t-IT" sz="1300" b="1" dirty="0">
                <a:solidFill>
                  <a:srgbClr val="344068"/>
                </a:solidFill>
                <a:latin typeface="Arial Narrow" panose="020B0606020202030204" pitchFamily="34" charset="0"/>
              </a:rPr>
              <a:t>ATAL RI DI MOSCOW RUSIA</a:t>
            </a:r>
            <a:endParaRPr lang="en-US"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16 - ASRENA KOLINLAMIL</a:t>
            </a:r>
          </a:p>
        </p:txBody>
      </p:sp>
      <p:grpSp>
        <p:nvGrpSpPr>
          <p:cNvPr id="14" name="Group 13">
            <a:extLst>
              <a:ext uri="{FF2B5EF4-FFF2-40B4-BE49-F238E27FC236}">
                <a16:creationId xmlns:a16="http://schemas.microsoft.com/office/drawing/2014/main" id="{CE6600D3-4F82-14F5-D9BE-BB82ACF51466}"/>
              </a:ext>
            </a:extLst>
          </p:cNvPr>
          <p:cNvGrpSpPr/>
          <p:nvPr userDrawn="1"/>
        </p:nvGrpSpPr>
        <p:grpSpPr>
          <a:xfrm>
            <a:off x="3407586" y="3052555"/>
            <a:ext cx="4737100" cy="484210"/>
            <a:chOff x="3407586" y="3052555"/>
            <a:chExt cx="4737100" cy="484210"/>
          </a:xfrm>
        </p:grpSpPr>
        <p:sp>
          <p:nvSpPr>
            <p:cNvPr id="15" name="Rectangle: Rounded Corners 14">
              <a:extLst>
                <a:ext uri="{FF2B5EF4-FFF2-40B4-BE49-F238E27FC236}">
                  <a16:creationId xmlns:a16="http://schemas.microsoft.com/office/drawing/2014/main" id="{4BA5ECCD-05DD-E3ED-C9ED-3056D13FD80A}"/>
                </a:ext>
              </a:extLst>
            </p:cNvPr>
            <p:cNvSpPr/>
            <p:nvPr/>
          </p:nvSpPr>
          <p:spPr>
            <a:xfrm>
              <a:off x="3407586" y="3052555"/>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6BF33041-5833-3DA3-2A87-36782EFB6051}"/>
                </a:ext>
              </a:extLst>
            </p:cNvPr>
            <p:cNvSpPr txBox="1"/>
            <p:nvPr/>
          </p:nvSpPr>
          <p:spPr>
            <a:xfrm>
              <a:off x="3586505" y="3130263"/>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P E N D I D I K A N   M I L I T E R</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grpSp>
        <p:nvGrpSpPr>
          <p:cNvPr id="17" name="Group 16">
            <a:extLst>
              <a:ext uri="{FF2B5EF4-FFF2-40B4-BE49-F238E27FC236}">
                <a16:creationId xmlns:a16="http://schemas.microsoft.com/office/drawing/2014/main" id="{928CA213-7D72-C330-AA1F-946E6B426F89}"/>
              </a:ext>
            </a:extLst>
          </p:cNvPr>
          <p:cNvGrpSpPr/>
          <p:nvPr userDrawn="1"/>
        </p:nvGrpSpPr>
        <p:grpSpPr>
          <a:xfrm>
            <a:off x="3407586" y="5029072"/>
            <a:ext cx="4763318" cy="484210"/>
            <a:chOff x="3407586" y="4889372"/>
            <a:chExt cx="4763318" cy="484210"/>
          </a:xfrm>
        </p:grpSpPr>
        <p:sp>
          <p:nvSpPr>
            <p:cNvPr id="18" name="Rectangle: Rounded Corners 17">
              <a:extLst>
                <a:ext uri="{FF2B5EF4-FFF2-40B4-BE49-F238E27FC236}">
                  <a16:creationId xmlns:a16="http://schemas.microsoft.com/office/drawing/2014/main" id="{CB21BD56-D4A8-0A25-46A5-DDFD590722ED}"/>
                </a:ext>
              </a:extLst>
            </p:cNvPr>
            <p:cNvSpPr/>
            <p:nvPr/>
          </p:nvSpPr>
          <p:spPr>
            <a:xfrm>
              <a:off x="3407586" y="4889372"/>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F430FE26-47C3-F424-2789-618A8115B890}"/>
                </a:ext>
              </a:extLst>
            </p:cNvPr>
            <p:cNvSpPr txBox="1"/>
            <p:nvPr/>
          </p:nvSpPr>
          <p:spPr>
            <a:xfrm>
              <a:off x="3612723" y="4989891"/>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R I W A Y A T  J A B A T A N</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sp>
        <p:nvSpPr>
          <p:cNvPr id="20" name="Rectangle 19">
            <a:extLst>
              <a:ext uri="{FF2B5EF4-FFF2-40B4-BE49-F238E27FC236}">
                <a16:creationId xmlns:a16="http://schemas.microsoft.com/office/drawing/2014/main" id="{B56BD8D6-8F98-82C9-821F-67CC5CDF5C7C}"/>
              </a:ext>
            </a:extLst>
          </p:cNvPr>
          <p:cNvSpPr/>
          <p:nvPr userDrawn="1"/>
        </p:nvSpPr>
        <p:spPr>
          <a:xfrm>
            <a:off x="7677150" y="5558957"/>
            <a:ext cx="42507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201</a:t>
            </a:r>
            <a:r>
              <a:rPr lang="en-US" sz="1300" b="1" dirty="0">
                <a:solidFill>
                  <a:srgbClr val="344068"/>
                </a:solidFill>
                <a:latin typeface="Arial Narrow" panose="020B0606020202030204" pitchFamily="34" charset="0"/>
              </a:rPr>
              <a:t>7  MABESAL/SPAM KASAL/PABAN IV HUBLU</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20  MABES TNI/DANSATINDUK BAIS TNI</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MABESAL/WAASINTEL KASAL</a:t>
            </a:r>
            <a:endParaRPr lang="id-ID" sz="1300" b="1" dirty="0">
              <a:solidFill>
                <a:srgbClr val="344068"/>
              </a:solidFill>
              <a:latin typeface="Arial Narrow" panose="020B0606020202030204" pitchFamily="34" charset="0"/>
            </a:endParaRPr>
          </a:p>
        </p:txBody>
      </p:sp>
      <p:sp>
        <p:nvSpPr>
          <p:cNvPr id="21" name="TextBox 20">
            <a:extLst>
              <a:ext uri="{FF2B5EF4-FFF2-40B4-BE49-F238E27FC236}">
                <a16:creationId xmlns:a16="http://schemas.microsoft.com/office/drawing/2014/main" id="{18EF3E61-86F6-A05D-D562-4A1C23E0E19B}"/>
              </a:ext>
            </a:extLst>
          </p:cNvPr>
          <p:cNvSpPr txBox="1"/>
          <p:nvPr userDrawn="1"/>
        </p:nvSpPr>
        <p:spPr>
          <a:xfrm>
            <a:off x="3407586" y="1274827"/>
            <a:ext cx="6642203" cy="523220"/>
          </a:xfrm>
          <a:prstGeom prst="rect">
            <a:avLst/>
          </a:prstGeom>
          <a:noFill/>
        </p:spPr>
        <p:txBody>
          <a:bodyPr wrap="none" rtlCol="0">
            <a:spAutoFit/>
          </a:bodyPr>
          <a:lstStyle/>
          <a:p>
            <a:r>
              <a:rPr lang="en-US" sz="2800" dirty="0">
                <a:solidFill>
                  <a:srgbClr val="1C375B"/>
                </a:solidFill>
                <a:latin typeface="Impact" panose="020B0806030902050204" pitchFamily="34" charset="0"/>
              </a:rPr>
              <a:t>LAKSMA TNI AKMAL, S.AP., CHRMP., M.TR.OPSLA.</a:t>
            </a:r>
            <a:endParaRPr lang="en-ID" sz="2800" dirty="0">
              <a:solidFill>
                <a:srgbClr val="1C375B"/>
              </a:solidFill>
              <a:latin typeface="Impact" panose="020B0806030902050204" pitchFamily="34" charset="0"/>
            </a:endParaRPr>
          </a:p>
        </p:txBody>
      </p:sp>
      <p:sp>
        <p:nvSpPr>
          <p:cNvPr id="22" name="TextBox 21">
            <a:extLst>
              <a:ext uri="{FF2B5EF4-FFF2-40B4-BE49-F238E27FC236}">
                <a16:creationId xmlns:a16="http://schemas.microsoft.com/office/drawing/2014/main" id="{F2E13617-8363-DA51-5E0E-1C4C77E548CB}"/>
              </a:ext>
            </a:extLst>
          </p:cNvPr>
          <p:cNvSpPr txBox="1"/>
          <p:nvPr userDrawn="1"/>
        </p:nvSpPr>
        <p:spPr>
          <a:xfrm>
            <a:off x="3417749" y="1726559"/>
            <a:ext cx="5259966" cy="400110"/>
          </a:xfrm>
          <a:prstGeom prst="rect">
            <a:avLst/>
          </a:prstGeom>
          <a:noFill/>
        </p:spPr>
        <p:txBody>
          <a:bodyPr wrap="none" rtlCol="0">
            <a:spAutoFit/>
          </a:bodyPr>
          <a:lstStyle/>
          <a:p>
            <a:r>
              <a:rPr lang="en-US" sz="2000" b="1" dirty="0">
                <a:solidFill>
                  <a:srgbClr val="1E3B6C"/>
                </a:solidFill>
                <a:latin typeface="Arial Narrow" panose="020B0606020202030204" pitchFamily="34" charset="0"/>
              </a:rPr>
              <a:t>W AK I L   A S I S T E N   I N T E L I J E N   K A S A L</a:t>
            </a:r>
            <a:endParaRPr lang="en-ID" sz="2000" b="1" dirty="0">
              <a:solidFill>
                <a:srgbClr val="1E3B6C"/>
              </a:solidFill>
              <a:latin typeface="Arial Narrow" panose="020B0606020202030204" pitchFamily="34" charset="0"/>
            </a:endParaRPr>
          </a:p>
        </p:txBody>
      </p:sp>
      <p:sp>
        <p:nvSpPr>
          <p:cNvPr id="23" name="Freeform: Shape 22">
            <a:extLst>
              <a:ext uri="{FF2B5EF4-FFF2-40B4-BE49-F238E27FC236}">
                <a16:creationId xmlns:a16="http://schemas.microsoft.com/office/drawing/2014/main" id="{11F82D5B-E53E-2267-E7BC-8B807EC6B04C}"/>
              </a:ext>
            </a:extLst>
          </p:cNvPr>
          <p:cNvSpPr/>
          <p:nvPr userDrawn="1"/>
        </p:nvSpPr>
        <p:spPr>
          <a:xfrm>
            <a:off x="4660901" y="-12574"/>
            <a:ext cx="7531099" cy="948847"/>
          </a:xfrm>
          <a:custGeom>
            <a:avLst/>
            <a:gdLst>
              <a:gd name="connsiteX0" fmla="*/ 437 w 7531099"/>
              <a:gd name="connsiteY0" fmla="*/ 0 h 1029582"/>
              <a:gd name="connsiteX1" fmla="*/ 7531099 w 7531099"/>
              <a:gd name="connsiteY1" fmla="*/ 0 h 1029582"/>
              <a:gd name="connsiteX2" fmla="*/ 7531099 w 7531099"/>
              <a:gd name="connsiteY2" fmla="*/ 1029582 h 1029582"/>
              <a:gd name="connsiteX3" fmla="*/ 1020934 w 7531099"/>
              <a:gd name="connsiteY3" fmla="*/ 1029581 h 1029582"/>
              <a:gd name="connsiteX4" fmla="*/ 5271 w 7531099"/>
              <a:gd name="connsiteY4" fmla="*/ 113032 h 1029582"/>
              <a:gd name="connsiteX5" fmla="*/ 0 w 7531099"/>
              <a:gd name="connsiteY5" fmla="*/ 8648 h 1029582"/>
              <a:gd name="connsiteX6" fmla="*/ 437 w 7531099"/>
              <a:gd name="connsiteY6" fmla="*/ 0 h 102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99" h="1029582">
                <a:moveTo>
                  <a:pt x="437" y="0"/>
                </a:moveTo>
                <a:lnTo>
                  <a:pt x="7531099" y="0"/>
                </a:lnTo>
                <a:lnTo>
                  <a:pt x="7531099" y="1029582"/>
                </a:lnTo>
                <a:lnTo>
                  <a:pt x="1020934" y="1029581"/>
                </a:lnTo>
                <a:cubicBezTo>
                  <a:pt x="492329" y="1029581"/>
                  <a:pt x="57553" y="627844"/>
                  <a:pt x="5271" y="113032"/>
                </a:cubicBezTo>
                <a:lnTo>
                  <a:pt x="0" y="8648"/>
                </a:lnTo>
                <a:lnTo>
                  <a:pt x="437" y="0"/>
                </a:lnTo>
                <a:close/>
              </a:path>
            </a:pathLst>
          </a:custGeom>
          <a:solidFill>
            <a:srgbClr val="2140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TextBox 23">
            <a:extLst>
              <a:ext uri="{FF2B5EF4-FFF2-40B4-BE49-F238E27FC236}">
                <a16:creationId xmlns:a16="http://schemas.microsoft.com/office/drawing/2014/main" id="{5C49D3EF-7741-B61A-02EB-0B4250FC10B9}"/>
              </a:ext>
            </a:extLst>
          </p:cNvPr>
          <p:cNvSpPr txBox="1"/>
          <p:nvPr userDrawn="1"/>
        </p:nvSpPr>
        <p:spPr>
          <a:xfrm>
            <a:off x="5980530" y="-25786"/>
            <a:ext cx="4995278" cy="923330"/>
          </a:xfrm>
          <a:prstGeom prst="rect">
            <a:avLst/>
          </a:prstGeom>
          <a:noFill/>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Impact" panose="020B0806030902050204" pitchFamily="34" charset="0"/>
              </a:rPr>
              <a:t>Curriculum Vitae</a:t>
            </a:r>
            <a:endParaRPr lang="en-ID" sz="5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8964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2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4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571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221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808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719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05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99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3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75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4016D33-8497-440A-5FC6-5C38A6DBFC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6" name="Rectangle 25">
            <a:extLst>
              <a:ext uri="{FF2B5EF4-FFF2-40B4-BE49-F238E27FC236}">
                <a16:creationId xmlns:a16="http://schemas.microsoft.com/office/drawing/2014/main" id="{982CEBFC-46ED-EB4D-A342-9089C5DABB5E}"/>
              </a:ext>
            </a:extLst>
          </p:cNvPr>
          <p:cNvSpPr/>
          <p:nvPr userDrawn="1"/>
        </p:nvSpPr>
        <p:spPr>
          <a:xfrm>
            <a:off x="0" y="1315517"/>
            <a:ext cx="12192000" cy="5542483"/>
          </a:xfrm>
          <a:prstGeom prst="rect">
            <a:avLst/>
          </a:prstGeom>
          <a:gradFill flip="none" rotWithShape="1">
            <a:gsLst>
              <a:gs pos="53000">
                <a:srgbClr val="173666">
                  <a:alpha val="0"/>
                </a:srgbClr>
              </a:gs>
              <a:gs pos="73000">
                <a:srgbClr val="173666">
                  <a:alpha val="84000"/>
                </a:srgb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4611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BE0B-9E13-DC22-A53D-DFBF0A4D8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02DFBA-3F9A-AE9D-4BAC-312AA22BD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8E0C6A-82D4-7458-D1B2-D5A42AA4F234}"/>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8333688-AC4E-640F-F743-4EF5A1FDAD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B0F075-8186-6B29-FE43-6AF37115B521}"/>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89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D9C9-5C68-FB11-056D-36B91EA82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464A8-29ED-4A00-7DEE-DDBB13BB4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20EFE-EC3B-9B35-AB1D-31A762EAF0CF}"/>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B7D597-FA73-BF21-4621-442B686B78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0AC7F2-CE0B-E460-77B5-213035A57FBC}"/>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4192D50-C4A1-3D73-5C44-BD0266C7DC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8709" y="6267737"/>
            <a:ext cx="551213" cy="551213"/>
          </a:xfrm>
          <a:prstGeom prst="rect">
            <a:avLst/>
          </a:prstGeom>
        </p:spPr>
      </p:pic>
      <p:sp>
        <p:nvSpPr>
          <p:cNvPr id="8" name="Oval 7">
            <a:extLst>
              <a:ext uri="{FF2B5EF4-FFF2-40B4-BE49-F238E27FC236}">
                <a16:creationId xmlns:a16="http://schemas.microsoft.com/office/drawing/2014/main" id="{B5604355-397F-E27F-5C59-4AE1954AD066}"/>
              </a:ext>
            </a:extLst>
          </p:cNvPr>
          <p:cNvSpPr/>
          <p:nvPr userDrawn="1"/>
        </p:nvSpPr>
        <p:spPr>
          <a:xfrm>
            <a:off x="11679280" y="6398308"/>
            <a:ext cx="290069" cy="2900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Slide Number Placeholder 1">
            <a:extLst>
              <a:ext uri="{FF2B5EF4-FFF2-40B4-BE49-F238E27FC236}">
                <a16:creationId xmlns:a16="http://schemas.microsoft.com/office/drawing/2014/main" id="{77EEF423-388D-658F-C85B-1AEB21584B95}"/>
              </a:ext>
            </a:extLst>
          </p:cNvPr>
          <p:cNvSpPr txBox="1">
            <a:spLocks/>
          </p:cNvSpPr>
          <p:nvPr userDrawn="1"/>
        </p:nvSpPr>
        <p:spPr>
          <a:xfrm>
            <a:off x="11556996" y="6360782"/>
            <a:ext cx="542926"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4B38153-0F47-4F1B-8D10-166927504147}" type="slidenum">
              <a:rPr lang="en-US" sz="1800" smtClean="0">
                <a:solidFill>
                  <a:schemeClr val="accent5">
                    <a:lumMod val="75000"/>
                  </a:schemeClr>
                </a:solidFill>
                <a:latin typeface="Impact" panose="020B0806030902050204" pitchFamily="34" charset="0"/>
              </a:rPr>
              <a:pPr algn="ctr"/>
              <a:t>‹#›</a:t>
            </a:fld>
            <a:endParaRPr lang="en-US" sz="180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290733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F878-E86F-9762-B288-103A2D084C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E8AF47-7DE8-AF8A-A07B-D7F70A8D7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E4C8EE-070B-ABBA-2FB7-29557A7E4EEE}"/>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9EE0FF-EB1B-D82D-90B6-D0A0D976E6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31D1A0-7B56-6F9A-551D-36145F104FC2}"/>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536AE-36CD-1A2D-1174-DDF0C1830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824ED-8C9A-F9B5-A623-4003D1169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E092F-C226-2C87-5FDA-B334759D51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8E398F-F1BA-FF72-D9A7-B73EEDD833F8}"/>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178CAD-CBAA-13F0-880F-D8A8D29C6D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7E06B2-F0E2-E597-0C34-452ADD37780E}"/>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4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B45D-4E23-10BF-1E4D-A2A27147DC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737A8C-B0DF-02A5-9521-4B13F3B6F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B8C53-EC01-9A49-2B23-ED5E61A16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E74473-4ADF-6DCB-6D85-1BD42ADC6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01465-322C-61B6-D0BB-0452B5EFA4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7089EA-A166-5ABD-3A89-FB53F657F1F9}"/>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975E1EC-2E60-F160-FAF2-6D7C60DA2AD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3FB9E03-F0A1-CC47-E65C-E9DDED92AB23}"/>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2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5AFB-D327-D8AA-E81B-CC163F049C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0764-C6D1-DA2A-7ED8-CF4AA059BC7B}"/>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50F204A-07C3-E463-0C3B-D3753EB8EBA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31AB3B6-338C-0EC5-D288-0EFEDCEF8F3E}"/>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07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2EEB8-6C40-E863-05F3-01329B632F4C}"/>
              </a:ext>
            </a:extLst>
          </p:cNvPr>
          <p:cNvSpPr>
            <a:spLocks noGrp="1"/>
          </p:cNvSpPr>
          <p:nvPr>
            <p:ph type="dt" sz="half" idx="10"/>
          </p:nvPr>
        </p:nvSpPr>
        <p:spPr/>
        <p:txBody>
          <a:bodyPr/>
          <a:lstStyle/>
          <a:p>
            <a:fld id="{B61BEF0D-F0BB-DE4B-95CE-6DB70DBA9567}" type="datetimeFigureOut">
              <a:rPr lang="en-US" smtClean="0"/>
              <a:pPr/>
              <a:t>10/23/2023</a:t>
            </a:fld>
            <a:endParaRPr lang="en-US" dirty="0"/>
          </a:p>
        </p:txBody>
      </p:sp>
      <p:sp>
        <p:nvSpPr>
          <p:cNvPr id="3" name="Footer Placeholder 2">
            <a:extLst>
              <a:ext uri="{FF2B5EF4-FFF2-40B4-BE49-F238E27FC236}">
                <a16:creationId xmlns:a16="http://schemas.microsoft.com/office/drawing/2014/main" id="{A719CF44-5D0A-AA82-398A-DB51EC1FC3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7F8391-9FA8-ECC1-FA47-5E6A840DCB09}"/>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5C04C89B-8179-867F-6223-7ABC01AEB943}"/>
              </a:ext>
            </a:extLst>
          </p:cNvPr>
          <p:cNvSpPr/>
          <p:nvPr userDrawn="1"/>
        </p:nvSpPr>
        <p:spPr>
          <a:xfrm>
            <a:off x="3203934" y="1"/>
            <a:ext cx="8988066" cy="64960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5">
            <a:extLst>
              <a:ext uri="{FF2B5EF4-FFF2-40B4-BE49-F238E27FC236}">
                <a16:creationId xmlns:a16="http://schemas.microsoft.com/office/drawing/2014/main" id="{BE3FE2D9-2D39-FB2A-511A-09AFC0E3C1F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921" t="5116"/>
          <a:stretch/>
        </p:blipFill>
        <p:spPr>
          <a:xfrm>
            <a:off x="801867" y="887956"/>
            <a:ext cx="6780033" cy="3100886"/>
          </a:xfrm>
          <a:prstGeom prst="rect">
            <a:avLst/>
          </a:prstGeom>
        </p:spPr>
      </p:pic>
      <p:grpSp>
        <p:nvGrpSpPr>
          <p:cNvPr id="7" name="Group 6">
            <a:extLst>
              <a:ext uri="{FF2B5EF4-FFF2-40B4-BE49-F238E27FC236}">
                <a16:creationId xmlns:a16="http://schemas.microsoft.com/office/drawing/2014/main" id="{E654F98B-AAEF-9259-ED41-DB525D2E896A}"/>
              </a:ext>
            </a:extLst>
          </p:cNvPr>
          <p:cNvGrpSpPr/>
          <p:nvPr userDrawn="1"/>
        </p:nvGrpSpPr>
        <p:grpSpPr>
          <a:xfrm>
            <a:off x="0" y="0"/>
            <a:ext cx="12192000" cy="3505200"/>
            <a:chOff x="0" y="0"/>
            <a:chExt cx="12192000" cy="3505200"/>
          </a:xfrm>
        </p:grpSpPr>
        <p:pic>
          <p:nvPicPr>
            <p:cNvPr id="8" name="Picture 7">
              <a:extLst>
                <a:ext uri="{FF2B5EF4-FFF2-40B4-BE49-F238E27FC236}">
                  <a16:creationId xmlns:a16="http://schemas.microsoft.com/office/drawing/2014/main" id="{58D1E31F-9A7F-B563-CDE0-2507059D4D3B}"/>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rcRect t="5116"/>
            <a:stretch/>
          </p:blipFill>
          <p:spPr>
            <a:xfrm>
              <a:off x="1866900" y="1536438"/>
              <a:ext cx="5810250" cy="1428751"/>
            </a:xfrm>
            <a:prstGeom prst="rect">
              <a:avLst/>
            </a:prstGeom>
          </p:spPr>
        </p:pic>
        <p:pic>
          <p:nvPicPr>
            <p:cNvPr id="9" name="Picture 8">
              <a:extLst>
                <a:ext uri="{FF2B5EF4-FFF2-40B4-BE49-F238E27FC236}">
                  <a16:creationId xmlns:a16="http://schemas.microsoft.com/office/drawing/2014/main" id="{24F8C90C-429F-8B21-090E-85F02B0A70D1}"/>
                </a:ext>
              </a:extLst>
            </p:cNvPr>
            <p:cNvPicPr>
              <a:picLocks noChangeAspect="1"/>
            </p:cNvPicPr>
            <p:nvPr/>
          </p:nvPicPr>
          <p:blipFill rotWithShape="1">
            <a:blip r:embed="rId5">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5116"/>
            <a:stretch/>
          </p:blipFill>
          <p:spPr>
            <a:xfrm>
              <a:off x="0" y="0"/>
              <a:ext cx="12192000" cy="3505200"/>
            </a:xfrm>
            <a:prstGeom prst="rect">
              <a:avLst/>
            </a:prstGeom>
            <a:effectLst>
              <a:outerShdw blurRad="50800" dist="38100" dir="2700000" algn="tl" rotWithShape="0">
                <a:prstClr val="black">
                  <a:alpha val="40000"/>
                </a:prstClr>
              </a:outerShdw>
            </a:effectLst>
          </p:spPr>
        </p:pic>
      </p:grpSp>
      <p:sp>
        <p:nvSpPr>
          <p:cNvPr id="10" name="Oval 9">
            <a:extLst>
              <a:ext uri="{FF2B5EF4-FFF2-40B4-BE49-F238E27FC236}">
                <a16:creationId xmlns:a16="http://schemas.microsoft.com/office/drawing/2014/main" id="{EA52582A-018A-57E0-A379-81922AD6FCEE}"/>
              </a:ext>
            </a:extLst>
          </p:cNvPr>
          <p:cNvSpPr/>
          <p:nvPr userDrawn="1"/>
        </p:nvSpPr>
        <p:spPr>
          <a:xfrm>
            <a:off x="284645" y="465839"/>
            <a:ext cx="2714879" cy="2714879"/>
          </a:xfrm>
          <a:prstGeom prst="ellipse">
            <a:avLst/>
          </a:prstGeom>
          <a:blipFill dpi="0" rotWithShape="1">
            <a:blip r:embed="rId6"/>
            <a:srcRect/>
            <a:stretch>
              <a:fillRect l="-2000" t="-9000" r="-6000" b="-13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3DE8FD26-5F37-AD82-A5D6-13E23A74824D}"/>
              </a:ext>
            </a:extLst>
          </p:cNvPr>
          <p:cNvSpPr/>
          <p:nvPr userDrawn="1"/>
        </p:nvSpPr>
        <p:spPr>
          <a:xfrm>
            <a:off x="3612723" y="3551035"/>
            <a:ext cx="5791627" cy="1292662"/>
          </a:xfrm>
          <a:prstGeom prst="rect">
            <a:avLst/>
          </a:prstGeom>
          <a:noFill/>
          <a:ln>
            <a:noFill/>
          </a:ln>
        </p:spPr>
        <p:txBody>
          <a:bodyPr wrap="square">
            <a:spAutoFit/>
          </a:bodyPr>
          <a:lstStyle/>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a:t>
            </a:r>
            <a:r>
              <a:rPr lang="en-US" sz="1300" b="1" dirty="0">
                <a:solidFill>
                  <a:srgbClr val="344068"/>
                </a:solidFill>
                <a:latin typeface="Arial Narrow" panose="020B0606020202030204" pitchFamily="34" charset="0"/>
              </a:rPr>
              <a:t>90 - </a:t>
            </a:r>
            <a:r>
              <a:rPr lang="id-ID" sz="1300" b="1" dirty="0">
                <a:solidFill>
                  <a:srgbClr val="344068"/>
                </a:solidFill>
                <a:latin typeface="Arial Narrow" panose="020B0606020202030204" pitchFamily="34" charset="0"/>
              </a:rPr>
              <a:t>AAL</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3</a:t>
            </a:r>
            <a:r>
              <a:rPr lang="en-US" sz="1300" b="1" dirty="0">
                <a:solidFill>
                  <a:srgbClr val="344068"/>
                </a:solidFill>
                <a:latin typeface="Arial Narrow" panose="020B0606020202030204" pitchFamily="34" charset="0"/>
              </a:rPr>
              <a:t>6</a:t>
            </a:r>
            <a:endParaRPr lang="id-ID" sz="1300" b="1" dirty="0">
              <a:solidFill>
                <a:srgbClr val="344068"/>
              </a:solidFill>
              <a:latin typeface="Arial Narrow" panose="020B0606020202030204" pitchFamily="34" charset="0"/>
            </a:endParaRPr>
          </a:p>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199</a:t>
            </a:r>
            <a:r>
              <a:rPr lang="en-US" sz="1300" b="1" dirty="0">
                <a:solidFill>
                  <a:srgbClr val="344068"/>
                </a:solidFill>
                <a:latin typeface="Arial Narrow" panose="020B0606020202030204" pitchFamily="34" charset="0"/>
              </a:rPr>
              <a:t>9</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KIBI ANGK</a:t>
            </a:r>
            <a:r>
              <a:rPr lang="en-US" sz="1300" b="1" dirty="0">
                <a:solidFill>
                  <a:srgbClr val="344068"/>
                </a:solidFill>
                <a:latin typeface="Arial Narrow" panose="020B0606020202030204" pitchFamily="34" charset="0"/>
              </a:rPr>
              <a:t>ATAN - 5</a:t>
            </a:r>
            <a:r>
              <a:rPr lang="id-ID" sz="1300" b="1" dirty="0">
                <a:solidFill>
                  <a:srgbClr val="344068"/>
                </a:solidFill>
                <a:latin typeface="Arial Narrow" panose="020B0606020202030204" pitchFamily="34" charset="0"/>
              </a:rPr>
              <a:t>0</a:t>
            </a:r>
          </a:p>
          <a:p>
            <a:pPr marL="180975" indent="-180975" defTabSz="457200">
              <a:buFont typeface="Wingdings" panose="05000000000000000000" pitchFamily="2" charset="2"/>
              <a:buChar char="§"/>
              <a:defRPr/>
            </a:pPr>
            <a:r>
              <a:rPr lang="en-US" sz="1300" b="1" dirty="0">
                <a:solidFill>
                  <a:srgbClr val="344068"/>
                </a:solidFill>
                <a:latin typeface="Arial Narrow" panose="020B0606020202030204" pitchFamily="34" charset="0"/>
              </a:rPr>
              <a:t>2001</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SUS KOMANDAN KRI TA. 2000</a:t>
            </a:r>
            <a:endParaRPr lang="id-ID" sz="1300" b="1" dirty="0">
              <a:solidFill>
                <a:srgbClr val="344068"/>
              </a:solidFill>
              <a:latin typeface="Arial Narrow" panose="020B0606020202030204" pitchFamily="34" charset="0"/>
            </a:endParaRPr>
          </a:p>
          <a:p>
            <a:pPr marL="180975" indent="-180975" algn="just" defTabSz="457200">
              <a:buFont typeface="Wingdings" panose="05000000000000000000" pitchFamily="2" charset="2"/>
              <a:buChar char="§"/>
              <a:defRPr/>
            </a:pPr>
            <a:r>
              <a:rPr lang="id-ID" sz="1300" b="1" dirty="0">
                <a:solidFill>
                  <a:srgbClr val="344068"/>
                </a:solidFill>
                <a:latin typeface="Arial Narrow" panose="020B0606020202030204" pitchFamily="34" charset="0"/>
              </a:rPr>
              <a:t>200</a:t>
            </a:r>
            <a:r>
              <a:rPr lang="en-US" sz="1300" b="1" dirty="0">
                <a:solidFill>
                  <a:srgbClr val="344068"/>
                </a:solidFill>
                <a:latin typeface="Arial Narrow" panose="020B0606020202030204" pitchFamily="34" charset="0"/>
              </a:rPr>
              <a:t>4</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SESKOAL ANGK</a:t>
            </a:r>
            <a:r>
              <a:rPr lang="en-US" sz="1300" b="1" dirty="0">
                <a:solidFill>
                  <a:srgbClr val="344068"/>
                </a:solidFill>
                <a:latin typeface="Arial Narrow" panose="020B0606020202030204" pitchFamily="34" charset="0"/>
              </a:rPr>
              <a:t>ATAN </a:t>
            </a:r>
            <a:r>
              <a:rPr lang="id-ID" sz="1300" b="1" dirty="0">
                <a:solidFill>
                  <a:srgbClr val="344068"/>
                </a:solidFill>
                <a:latin typeface="Arial Narrow" panose="020B0606020202030204" pitchFamily="34" charset="0"/>
              </a:rPr>
              <a:t>-</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4</a:t>
            </a:r>
            <a:r>
              <a:rPr lang="en-US" sz="1300" b="1" dirty="0">
                <a:solidFill>
                  <a:srgbClr val="344068"/>
                </a:solidFill>
                <a:latin typeface="Arial Narrow" panose="020B0606020202030204" pitchFamily="34" charset="0"/>
              </a:rPr>
              <a:t>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sv-SE" sz="1300" b="1" dirty="0">
                <a:solidFill>
                  <a:srgbClr val="344068"/>
                </a:solidFill>
                <a:latin typeface="Arial Narrow" panose="020B0606020202030204" pitchFamily="34" charset="0"/>
              </a:rPr>
              <a:t>SUSPA INTELSTRAT TK.I/ATHAN ANGK-3 TA. 2011</a:t>
            </a:r>
            <a:r>
              <a:rPr lang="en-US" sz="1300" b="1" dirty="0">
                <a:solidFill>
                  <a:srgbClr val="344068"/>
                </a:solidFill>
                <a:latin typeface="Arial Narrow" panose="020B0606020202030204" pitchFamily="34" charset="0"/>
              </a:rPr>
              <a:t>	</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SUS ATHAN RI ANGK-IX TA. 2011</a:t>
            </a:r>
            <a:endParaRPr lang="id-ID" sz="1300" b="1" dirty="0">
              <a:solidFill>
                <a:srgbClr val="344068"/>
              </a:solidFill>
              <a:latin typeface="Arial Narrow" panose="020B0606020202030204" pitchFamily="34" charset="0"/>
            </a:endParaRPr>
          </a:p>
        </p:txBody>
      </p:sp>
      <p:sp>
        <p:nvSpPr>
          <p:cNvPr id="12" name="Rectangle 11">
            <a:extLst>
              <a:ext uri="{FF2B5EF4-FFF2-40B4-BE49-F238E27FC236}">
                <a16:creationId xmlns:a16="http://schemas.microsoft.com/office/drawing/2014/main" id="{99771C61-D914-89B5-E278-DC9E4E840A3D}"/>
              </a:ext>
            </a:extLst>
          </p:cNvPr>
          <p:cNvSpPr/>
          <p:nvPr userDrawn="1"/>
        </p:nvSpPr>
        <p:spPr>
          <a:xfrm>
            <a:off x="7684615" y="3551035"/>
            <a:ext cx="4354985" cy="692497"/>
          </a:xfrm>
          <a:prstGeom prst="rect">
            <a:avLst/>
          </a:prstGeom>
        </p:spPr>
        <p:txBody>
          <a:bodyPr wrap="square">
            <a:spAutoFit/>
          </a:bodyPr>
          <a:lstStyle/>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12 - </a:t>
            </a:r>
            <a:r>
              <a:rPr lang="sv-SE" sz="1300" b="1" dirty="0">
                <a:solidFill>
                  <a:srgbClr val="344068"/>
                </a:solidFill>
                <a:latin typeface="Arial Narrow" panose="020B0606020202030204" pitchFamily="34" charset="0"/>
              </a:rPr>
              <a:t>KIBI CALON ATHAN RI TA. 2012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19 - DSSC (STR LEMHANNAS), CHINA</a:t>
            </a: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 </a:t>
            </a:r>
            <a:r>
              <a:rPr lang="it-IT" sz="1300" b="1" dirty="0">
                <a:solidFill>
                  <a:srgbClr val="344068"/>
                </a:solidFill>
                <a:latin typeface="Arial Narrow" panose="020B0606020202030204" pitchFamily="34" charset="0"/>
              </a:rPr>
              <a:t>PROFESI CHRMP, MKI CORPORATE UNIV-JKT TA. 2021</a:t>
            </a:r>
            <a:endParaRPr lang="id-ID" sz="1300" b="1" dirty="0">
              <a:solidFill>
                <a:srgbClr val="344068"/>
              </a:solidFill>
              <a:latin typeface="Arial Narrow" panose="020B0606020202030204" pitchFamily="34" charset="0"/>
            </a:endParaRPr>
          </a:p>
        </p:txBody>
      </p:sp>
      <p:sp>
        <p:nvSpPr>
          <p:cNvPr id="13" name="Rectangle 12">
            <a:extLst>
              <a:ext uri="{FF2B5EF4-FFF2-40B4-BE49-F238E27FC236}">
                <a16:creationId xmlns:a16="http://schemas.microsoft.com/office/drawing/2014/main" id="{7514BED4-2CFB-2CB8-71F9-DC132FD9B9FA}"/>
              </a:ext>
            </a:extLst>
          </p:cNvPr>
          <p:cNvSpPr/>
          <p:nvPr userDrawn="1"/>
        </p:nvSpPr>
        <p:spPr>
          <a:xfrm>
            <a:off x="3612723" y="5513282"/>
            <a:ext cx="47356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d-ID" sz="1300" b="1" dirty="0">
                <a:solidFill>
                  <a:srgbClr val="344068"/>
                </a:solidFill>
                <a:latin typeface="Arial Narrow" panose="020B0606020202030204" pitchFamily="34" charset="0"/>
              </a:rPr>
              <a:t>KOARMATIM/</a:t>
            </a:r>
            <a:r>
              <a:rPr lang="en-US" sz="1300" b="1" dirty="0">
                <a:solidFill>
                  <a:srgbClr val="344068"/>
                </a:solidFill>
                <a:latin typeface="Arial Narrow" panose="020B0606020202030204" pitchFamily="34" charset="0"/>
              </a:rPr>
              <a:t>DAN </a:t>
            </a:r>
            <a:r>
              <a:rPr lang="id-ID" sz="1300" b="1" dirty="0">
                <a:solidFill>
                  <a:srgbClr val="344068"/>
                </a:solidFill>
                <a:latin typeface="Arial Narrow" panose="020B0606020202030204" pitchFamily="34" charset="0"/>
              </a:rPr>
              <a:t>KRI YOS (YOS</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SUDARSO-353)</a:t>
            </a: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t-IT" sz="1300" b="1" dirty="0">
                <a:solidFill>
                  <a:srgbClr val="344068"/>
                </a:solidFill>
                <a:latin typeface="Arial Narrow" panose="020B0606020202030204" pitchFamily="34" charset="0"/>
              </a:rPr>
              <a:t>ATAL RI DI MOSCOW RUSIA</a:t>
            </a:r>
            <a:endParaRPr lang="en-US"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16 - ASRENA KOLINLAMIL</a:t>
            </a:r>
          </a:p>
        </p:txBody>
      </p:sp>
      <p:grpSp>
        <p:nvGrpSpPr>
          <p:cNvPr id="14" name="Group 13">
            <a:extLst>
              <a:ext uri="{FF2B5EF4-FFF2-40B4-BE49-F238E27FC236}">
                <a16:creationId xmlns:a16="http://schemas.microsoft.com/office/drawing/2014/main" id="{068038D1-C095-FF86-6AB1-C9CC291C3A7F}"/>
              </a:ext>
            </a:extLst>
          </p:cNvPr>
          <p:cNvGrpSpPr/>
          <p:nvPr userDrawn="1"/>
        </p:nvGrpSpPr>
        <p:grpSpPr>
          <a:xfrm>
            <a:off x="3407586" y="3052555"/>
            <a:ext cx="4737100" cy="484210"/>
            <a:chOff x="3407586" y="3052555"/>
            <a:chExt cx="4737100" cy="484210"/>
          </a:xfrm>
        </p:grpSpPr>
        <p:sp>
          <p:nvSpPr>
            <p:cNvPr id="15" name="Rectangle: Rounded Corners 14">
              <a:extLst>
                <a:ext uri="{FF2B5EF4-FFF2-40B4-BE49-F238E27FC236}">
                  <a16:creationId xmlns:a16="http://schemas.microsoft.com/office/drawing/2014/main" id="{3712BCA4-1480-C000-EA9A-34AC113066CD}"/>
                </a:ext>
              </a:extLst>
            </p:cNvPr>
            <p:cNvSpPr/>
            <p:nvPr/>
          </p:nvSpPr>
          <p:spPr>
            <a:xfrm>
              <a:off x="3407586" y="3052555"/>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ECCFA510-C3CB-5B80-AA9B-CBC0B7B5958D}"/>
                </a:ext>
              </a:extLst>
            </p:cNvPr>
            <p:cNvSpPr txBox="1"/>
            <p:nvPr/>
          </p:nvSpPr>
          <p:spPr>
            <a:xfrm>
              <a:off x="3586505" y="3130263"/>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P E N D I D I K A N   M I L I T E R</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grpSp>
        <p:nvGrpSpPr>
          <p:cNvPr id="17" name="Group 16">
            <a:extLst>
              <a:ext uri="{FF2B5EF4-FFF2-40B4-BE49-F238E27FC236}">
                <a16:creationId xmlns:a16="http://schemas.microsoft.com/office/drawing/2014/main" id="{90E886AA-6805-DAA2-B37B-96ED934DA322}"/>
              </a:ext>
            </a:extLst>
          </p:cNvPr>
          <p:cNvGrpSpPr/>
          <p:nvPr userDrawn="1"/>
        </p:nvGrpSpPr>
        <p:grpSpPr>
          <a:xfrm>
            <a:off x="3407586" y="5029072"/>
            <a:ext cx="4763318" cy="484210"/>
            <a:chOff x="3407586" y="4889372"/>
            <a:chExt cx="4763318" cy="484210"/>
          </a:xfrm>
        </p:grpSpPr>
        <p:sp>
          <p:nvSpPr>
            <p:cNvPr id="18" name="Rectangle: Rounded Corners 17">
              <a:extLst>
                <a:ext uri="{FF2B5EF4-FFF2-40B4-BE49-F238E27FC236}">
                  <a16:creationId xmlns:a16="http://schemas.microsoft.com/office/drawing/2014/main" id="{BD5F1FC5-07B9-3875-7189-95FF93AD997B}"/>
                </a:ext>
              </a:extLst>
            </p:cNvPr>
            <p:cNvSpPr/>
            <p:nvPr/>
          </p:nvSpPr>
          <p:spPr>
            <a:xfrm>
              <a:off x="3407586" y="4889372"/>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A95C832D-4190-1A0B-57C6-22D4FA6C55BF}"/>
                </a:ext>
              </a:extLst>
            </p:cNvPr>
            <p:cNvSpPr txBox="1"/>
            <p:nvPr/>
          </p:nvSpPr>
          <p:spPr>
            <a:xfrm>
              <a:off x="3612723" y="4989891"/>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R I W A Y A T  J A B A T A N</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sp>
        <p:nvSpPr>
          <p:cNvPr id="20" name="Rectangle 19">
            <a:extLst>
              <a:ext uri="{FF2B5EF4-FFF2-40B4-BE49-F238E27FC236}">
                <a16:creationId xmlns:a16="http://schemas.microsoft.com/office/drawing/2014/main" id="{7359493B-985B-8477-4313-6759C4E609C1}"/>
              </a:ext>
            </a:extLst>
          </p:cNvPr>
          <p:cNvSpPr/>
          <p:nvPr userDrawn="1"/>
        </p:nvSpPr>
        <p:spPr>
          <a:xfrm>
            <a:off x="7677150" y="5558957"/>
            <a:ext cx="42507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201</a:t>
            </a:r>
            <a:r>
              <a:rPr lang="en-US" sz="1300" b="1" dirty="0">
                <a:solidFill>
                  <a:srgbClr val="344068"/>
                </a:solidFill>
                <a:latin typeface="Arial Narrow" panose="020B0606020202030204" pitchFamily="34" charset="0"/>
              </a:rPr>
              <a:t>7  MABESAL/SPAM KASAL/PABAN IV HUBLU</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20  MABES TNI/DANSATINDUK BAIS TNI</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MABESAL/WAASINTEL KASAL</a:t>
            </a:r>
            <a:endParaRPr lang="id-ID" sz="1300" b="1" dirty="0">
              <a:solidFill>
                <a:srgbClr val="344068"/>
              </a:solidFill>
              <a:latin typeface="Arial Narrow" panose="020B0606020202030204" pitchFamily="34" charset="0"/>
            </a:endParaRPr>
          </a:p>
        </p:txBody>
      </p:sp>
      <p:sp>
        <p:nvSpPr>
          <p:cNvPr id="21" name="TextBox 20">
            <a:extLst>
              <a:ext uri="{FF2B5EF4-FFF2-40B4-BE49-F238E27FC236}">
                <a16:creationId xmlns:a16="http://schemas.microsoft.com/office/drawing/2014/main" id="{7405F2FE-EA48-7F8C-3EBD-1FAF4FC3C05B}"/>
              </a:ext>
            </a:extLst>
          </p:cNvPr>
          <p:cNvSpPr txBox="1"/>
          <p:nvPr userDrawn="1"/>
        </p:nvSpPr>
        <p:spPr>
          <a:xfrm>
            <a:off x="3407586" y="1274827"/>
            <a:ext cx="6642203" cy="523220"/>
          </a:xfrm>
          <a:prstGeom prst="rect">
            <a:avLst/>
          </a:prstGeom>
          <a:noFill/>
        </p:spPr>
        <p:txBody>
          <a:bodyPr wrap="none" rtlCol="0">
            <a:spAutoFit/>
          </a:bodyPr>
          <a:lstStyle/>
          <a:p>
            <a:r>
              <a:rPr lang="en-US" sz="2800" dirty="0">
                <a:solidFill>
                  <a:srgbClr val="1C375B"/>
                </a:solidFill>
                <a:latin typeface="Impact" panose="020B0806030902050204" pitchFamily="34" charset="0"/>
              </a:rPr>
              <a:t>LAKSMA TNI AKMAL, S.AP., CHRMP., M.TR.OPSLA.</a:t>
            </a:r>
            <a:endParaRPr lang="en-ID" sz="2800" dirty="0">
              <a:solidFill>
                <a:srgbClr val="1C375B"/>
              </a:solidFill>
              <a:latin typeface="Impact" panose="020B0806030902050204" pitchFamily="34" charset="0"/>
            </a:endParaRPr>
          </a:p>
        </p:txBody>
      </p:sp>
      <p:sp>
        <p:nvSpPr>
          <p:cNvPr id="22" name="TextBox 21">
            <a:extLst>
              <a:ext uri="{FF2B5EF4-FFF2-40B4-BE49-F238E27FC236}">
                <a16:creationId xmlns:a16="http://schemas.microsoft.com/office/drawing/2014/main" id="{2E9F7D99-E98A-C823-9F9C-67883089A8FB}"/>
              </a:ext>
            </a:extLst>
          </p:cNvPr>
          <p:cNvSpPr txBox="1"/>
          <p:nvPr userDrawn="1"/>
        </p:nvSpPr>
        <p:spPr>
          <a:xfrm>
            <a:off x="3417749" y="1726559"/>
            <a:ext cx="5259966" cy="400110"/>
          </a:xfrm>
          <a:prstGeom prst="rect">
            <a:avLst/>
          </a:prstGeom>
          <a:noFill/>
        </p:spPr>
        <p:txBody>
          <a:bodyPr wrap="none" rtlCol="0">
            <a:spAutoFit/>
          </a:bodyPr>
          <a:lstStyle/>
          <a:p>
            <a:r>
              <a:rPr lang="en-US" sz="2000" b="1" dirty="0">
                <a:solidFill>
                  <a:srgbClr val="1E3B6C"/>
                </a:solidFill>
                <a:latin typeface="Arial Narrow" panose="020B0606020202030204" pitchFamily="34" charset="0"/>
              </a:rPr>
              <a:t>W AK I L   A S I S T E N   I N T E L I J E N   K A S A L</a:t>
            </a:r>
            <a:endParaRPr lang="en-ID" sz="2000" b="1" dirty="0">
              <a:solidFill>
                <a:srgbClr val="1E3B6C"/>
              </a:solidFill>
              <a:latin typeface="Arial Narrow" panose="020B0606020202030204" pitchFamily="34" charset="0"/>
            </a:endParaRPr>
          </a:p>
        </p:txBody>
      </p:sp>
      <p:sp>
        <p:nvSpPr>
          <p:cNvPr id="23" name="Freeform: Shape 22">
            <a:extLst>
              <a:ext uri="{FF2B5EF4-FFF2-40B4-BE49-F238E27FC236}">
                <a16:creationId xmlns:a16="http://schemas.microsoft.com/office/drawing/2014/main" id="{949AA8D4-0377-0727-55DE-39AD51B60166}"/>
              </a:ext>
            </a:extLst>
          </p:cNvPr>
          <p:cNvSpPr/>
          <p:nvPr userDrawn="1"/>
        </p:nvSpPr>
        <p:spPr>
          <a:xfrm>
            <a:off x="4660901" y="-12574"/>
            <a:ext cx="7531099" cy="948847"/>
          </a:xfrm>
          <a:custGeom>
            <a:avLst/>
            <a:gdLst>
              <a:gd name="connsiteX0" fmla="*/ 437 w 7531099"/>
              <a:gd name="connsiteY0" fmla="*/ 0 h 1029582"/>
              <a:gd name="connsiteX1" fmla="*/ 7531099 w 7531099"/>
              <a:gd name="connsiteY1" fmla="*/ 0 h 1029582"/>
              <a:gd name="connsiteX2" fmla="*/ 7531099 w 7531099"/>
              <a:gd name="connsiteY2" fmla="*/ 1029582 h 1029582"/>
              <a:gd name="connsiteX3" fmla="*/ 1020934 w 7531099"/>
              <a:gd name="connsiteY3" fmla="*/ 1029581 h 1029582"/>
              <a:gd name="connsiteX4" fmla="*/ 5271 w 7531099"/>
              <a:gd name="connsiteY4" fmla="*/ 113032 h 1029582"/>
              <a:gd name="connsiteX5" fmla="*/ 0 w 7531099"/>
              <a:gd name="connsiteY5" fmla="*/ 8648 h 1029582"/>
              <a:gd name="connsiteX6" fmla="*/ 437 w 7531099"/>
              <a:gd name="connsiteY6" fmla="*/ 0 h 102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99" h="1029582">
                <a:moveTo>
                  <a:pt x="437" y="0"/>
                </a:moveTo>
                <a:lnTo>
                  <a:pt x="7531099" y="0"/>
                </a:lnTo>
                <a:lnTo>
                  <a:pt x="7531099" y="1029582"/>
                </a:lnTo>
                <a:lnTo>
                  <a:pt x="1020934" y="1029581"/>
                </a:lnTo>
                <a:cubicBezTo>
                  <a:pt x="492329" y="1029581"/>
                  <a:pt x="57553" y="627844"/>
                  <a:pt x="5271" y="113032"/>
                </a:cubicBezTo>
                <a:lnTo>
                  <a:pt x="0" y="8648"/>
                </a:lnTo>
                <a:lnTo>
                  <a:pt x="437" y="0"/>
                </a:lnTo>
                <a:close/>
              </a:path>
            </a:pathLst>
          </a:custGeom>
          <a:solidFill>
            <a:srgbClr val="2140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TextBox 23">
            <a:extLst>
              <a:ext uri="{FF2B5EF4-FFF2-40B4-BE49-F238E27FC236}">
                <a16:creationId xmlns:a16="http://schemas.microsoft.com/office/drawing/2014/main" id="{022A4DF7-E5F0-4BB6-B6F9-0982A179BFF9}"/>
              </a:ext>
            </a:extLst>
          </p:cNvPr>
          <p:cNvSpPr txBox="1"/>
          <p:nvPr userDrawn="1"/>
        </p:nvSpPr>
        <p:spPr>
          <a:xfrm>
            <a:off x="5980530" y="-25786"/>
            <a:ext cx="4995278" cy="923330"/>
          </a:xfrm>
          <a:prstGeom prst="rect">
            <a:avLst/>
          </a:prstGeom>
          <a:noFill/>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Impact" panose="020B0806030902050204" pitchFamily="34" charset="0"/>
              </a:rPr>
              <a:t>Curriculum Vitae</a:t>
            </a:r>
            <a:endParaRPr lang="en-ID" sz="5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72454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22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0E3A-013F-3659-59DB-6DBC446DF2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BCFB9-9E9D-11CA-AD89-6A0B631B2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2EB051-8CEE-20C7-DC33-FE7A640E4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C52B9-D58A-B286-3E30-06F7C1CB5152}"/>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334B368-6804-64F7-29D5-A494C7BF6C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EB7F5D-43EE-E16C-D68A-79EAFB00F560}"/>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95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BEB0-B261-E6F7-952D-0C54040CC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DD49C-9E8F-227F-717B-057E84CFC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24032A-912E-D822-4A79-EB245078F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2D20B-B559-89B0-5E5D-7E9109BF7842}"/>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327E73-7B22-DEFB-E140-3EB43C5E1E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9B17C66-0CE6-65AC-8C22-1C6B1E9D05E2}"/>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6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5B84-3606-C0A3-EDBE-7C6C94C675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E548A9-100C-B950-C3AA-F6438459C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1C7B7-1214-6C5B-173B-CB302A28569C}"/>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EEC89E-D68F-FE2A-DBA9-04CC0701E9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35ABF4D-2AC5-CF2F-1530-D0DE4EC19878}"/>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9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3C6DA-5E48-F646-D867-1C3B003FD6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E927C-15DC-1318-E5DE-67BD50C04E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5060-C096-404A-F499-FB87A708BFD9}"/>
              </a:ext>
            </a:extLst>
          </p:cNvPr>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A42783-DC55-D961-AC4C-8C38CE8A87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20468F9-24EE-AEEB-F801-026E5B7FBEF6}"/>
              </a:ext>
            </a:extLst>
          </p:cNvPr>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8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470E-CCC7-47CF-B150-192935E26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CF74C484-70AB-41DA-AEF3-D117EFE32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C7C9F120-5D7D-4957-BB94-6966C85EEE86}"/>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B99E7AC0-F01D-45A1-8CCB-C8B66F8A8EB9}"/>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CBD06C6-D42A-42BA-933F-3DF26447ED72}"/>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351632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73BB-E0F5-45EA-8903-D3D22AEE86B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9259040-6A3B-4FB9-9BDA-6A9299DCC5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9B97BE4-A27A-4C2F-A5EE-7A61EA4B287A}"/>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F6706960-E489-42A1-9243-8A5481F0BFF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55A1C6F-7963-46A1-8CC3-1172579F29E2}"/>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8319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47F0-BA8E-4597-AB62-C40B83BA8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83766AFC-3F4B-415B-8BEE-D92978DE4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CDBDD3-02B7-4B5E-9287-AA9E85A4929C}"/>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FE158FE2-ABA1-4AD5-9FCD-E14184D741B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0130583-2B22-474D-9276-FF6630B5AFAC}"/>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933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2112-DB3F-4BA5-A6F4-F9CDB5A8E30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F29C339-4C91-4204-91B5-6658C0836B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0736B335-3C31-4C3E-8FA8-7F03F726A6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1F4356B-B99F-4758-B393-F5EAD51F1F9B}"/>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6" name="Footer Placeholder 5">
            <a:extLst>
              <a:ext uri="{FF2B5EF4-FFF2-40B4-BE49-F238E27FC236}">
                <a16:creationId xmlns:a16="http://schemas.microsoft.com/office/drawing/2014/main" id="{4C21B8D6-C4EE-44D5-9A03-762DA07BE282}"/>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D24DEB2-36B6-4764-BC62-72464674ADE1}"/>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29393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BC50-10AA-4D43-8D55-69785561AA1C}"/>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83A262C-AEB5-4156-89CA-13C2B8F97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37CE2E-BEB6-4A00-B43F-AA2917D4C9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4997A2A2-3A42-46F4-B6CF-E560ED0A3F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9B10D-923D-4D98-B663-FC95086C21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2F334DE3-BED0-4C06-B97F-05E12BBF3385}"/>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8" name="Footer Placeholder 7">
            <a:extLst>
              <a:ext uri="{FF2B5EF4-FFF2-40B4-BE49-F238E27FC236}">
                <a16:creationId xmlns:a16="http://schemas.microsoft.com/office/drawing/2014/main" id="{3A630D85-0948-4E7D-B821-A502F85DD100}"/>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044BE0D5-D2DE-4BAC-852C-22BF9756472A}"/>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22038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A650-D7A8-4732-B697-7A1F58A101B3}"/>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9704C9A2-E0D2-4D91-9509-E262BC933E21}"/>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4" name="Footer Placeholder 3">
            <a:extLst>
              <a:ext uri="{FF2B5EF4-FFF2-40B4-BE49-F238E27FC236}">
                <a16:creationId xmlns:a16="http://schemas.microsoft.com/office/drawing/2014/main" id="{D0325479-570A-477B-989C-395D7284EC28}"/>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4FB3597E-2726-4F06-BDC0-B6E5602A2ED8}"/>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19524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8D1651FD-F19C-4819-D4F7-3F5157C6C3FF}"/>
              </a:ext>
            </a:extLst>
          </p:cNvPr>
          <p:cNvSpPr/>
          <p:nvPr userDrawn="1"/>
        </p:nvSpPr>
        <p:spPr>
          <a:xfrm>
            <a:off x="3203934" y="1"/>
            <a:ext cx="8988066" cy="649605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5">
            <a:extLst>
              <a:ext uri="{FF2B5EF4-FFF2-40B4-BE49-F238E27FC236}">
                <a16:creationId xmlns:a16="http://schemas.microsoft.com/office/drawing/2014/main" id="{7B88DC07-17F6-1A8A-099A-57EC1C7D65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921" t="5116"/>
          <a:stretch/>
        </p:blipFill>
        <p:spPr>
          <a:xfrm>
            <a:off x="801867" y="887956"/>
            <a:ext cx="6780033" cy="3100886"/>
          </a:xfrm>
          <a:prstGeom prst="rect">
            <a:avLst/>
          </a:prstGeom>
        </p:spPr>
      </p:pic>
      <p:grpSp>
        <p:nvGrpSpPr>
          <p:cNvPr id="7" name="Group 6">
            <a:extLst>
              <a:ext uri="{FF2B5EF4-FFF2-40B4-BE49-F238E27FC236}">
                <a16:creationId xmlns:a16="http://schemas.microsoft.com/office/drawing/2014/main" id="{E5F207DA-0585-E2D0-2444-0C9F47C7FD55}"/>
              </a:ext>
            </a:extLst>
          </p:cNvPr>
          <p:cNvGrpSpPr/>
          <p:nvPr userDrawn="1"/>
        </p:nvGrpSpPr>
        <p:grpSpPr>
          <a:xfrm>
            <a:off x="0" y="0"/>
            <a:ext cx="12192000" cy="3505200"/>
            <a:chOff x="0" y="0"/>
            <a:chExt cx="12192000" cy="3505200"/>
          </a:xfrm>
        </p:grpSpPr>
        <p:pic>
          <p:nvPicPr>
            <p:cNvPr id="8" name="Picture 7">
              <a:extLst>
                <a:ext uri="{FF2B5EF4-FFF2-40B4-BE49-F238E27FC236}">
                  <a16:creationId xmlns:a16="http://schemas.microsoft.com/office/drawing/2014/main" id="{178230B0-4A05-826D-A9E0-48CA2E121C0A}"/>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rcRect t="5116"/>
            <a:stretch/>
          </p:blipFill>
          <p:spPr>
            <a:xfrm>
              <a:off x="1866900" y="1536438"/>
              <a:ext cx="5810250" cy="1428751"/>
            </a:xfrm>
            <a:prstGeom prst="rect">
              <a:avLst/>
            </a:prstGeom>
          </p:spPr>
        </p:pic>
        <p:pic>
          <p:nvPicPr>
            <p:cNvPr id="9" name="Picture 8">
              <a:extLst>
                <a:ext uri="{FF2B5EF4-FFF2-40B4-BE49-F238E27FC236}">
                  <a16:creationId xmlns:a16="http://schemas.microsoft.com/office/drawing/2014/main" id="{B3C6A63C-6392-BC52-583E-7C090A4A017D}"/>
                </a:ext>
              </a:extLst>
            </p:cNvPr>
            <p:cNvPicPr>
              <a:picLocks noChangeAspect="1"/>
            </p:cNvPicPr>
            <p:nvPr/>
          </p:nvPicPr>
          <p:blipFill rotWithShape="1">
            <a:blip r:embed="rId5">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t="5116"/>
            <a:stretch/>
          </p:blipFill>
          <p:spPr>
            <a:xfrm>
              <a:off x="0" y="0"/>
              <a:ext cx="12192000" cy="3505200"/>
            </a:xfrm>
            <a:prstGeom prst="rect">
              <a:avLst/>
            </a:prstGeom>
            <a:effectLst>
              <a:outerShdw blurRad="50800" dist="38100" dir="2700000" algn="tl" rotWithShape="0">
                <a:prstClr val="black">
                  <a:alpha val="40000"/>
                </a:prstClr>
              </a:outerShdw>
            </a:effectLst>
          </p:spPr>
        </p:pic>
      </p:grpSp>
      <p:sp>
        <p:nvSpPr>
          <p:cNvPr id="10" name="Oval 9">
            <a:extLst>
              <a:ext uri="{FF2B5EF4-FFF2-40B4-BE49-F238E27FC236}">
                <a16:creationId xmlns:a16="http://schemas.microsoft.com/office/drawing/2014/main" id="{94C023F3-DEE5-0697-0AB4-4F766E4DA275}"/>
              </a:ext>
            </a:extLst>
          </p:cNvPr>
          <p:cNvSpPr/>
          <p:nvPr userDrawn="1"/>
        </p:nvSpPr>
        <p:spPr>
          <a:xfrm>
            <a:off x="284645" y="465839"/>
            <a:ext cx="2714879" cy="2714879"/>
          </a:xfrm>
          <a:prstGeom prst="ellipse">
            <a:avLst/>
          </a:prstGeom>
          <a:blipFill dpi="0" rotWithShape="1">
            <a:blip r:embed="rId6"/>
            <a:srcRect/>
            <a:stretch>
              <a:fillRect l="-2000" t="-9000" r="-6000" b="-13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0BD12BB2-BAA5-A4A0-0E98-86B43FE271D9}"/>
              </a:ext>
            </a:extLst>
          </p:cNvPr>
          <p:cNvSpPr/>
          <p:nvPr userDrawn="1"/>
        </p:nvSpPr>
        <p:spPr>
          <a:xfrm>
            <a:off x="3612723" y="3551035"/>
            <a:ext cx="5791627" cy="1292662"/>
          </a:xfrm>
          <a:prstGeom prst="rect">
            <a:avLst/>
          </a:prstGeom>
          <a:noFill/>
          <a:ln>
            <a:noFill/>
          </a:ln>
        </p:spPr>
        <p:txBody>
          <a:bodyPr wrap="square">
            <a:spAutoFit/>
          </a:bodyPr>
          <a:lstStyle/>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a:t>
            </a:r>
            <a:r>
              <a:rPr lang="en-US" sz="1300" b="1" dirty="0">
                <a:solidFill>
                  <a:srgbClr val="344068"/>
                </a:solidFill>
                <a:latin typeface="Arial Narrow" panose="020B0606020202030204" pitchFamily="34" charset="0"/>
              </a:rPr>
              <a:t>90 - </a:t>
            </a:r>
            <a:r>
              <a:rPr lang="id-ID" sz="1300" b="1" dirty="0">
                <a:solidFill>
                  <a:srgbClr val="344068"/>
                </a:solidFill>
                <a:latin typeface="Arial Narrow" panose="020B0606020202030204" pitchFamily="34" charset="0"/>
              </a:rPr>
              <a:t>AAL</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3</a:t>
            </a:r>
            <a:r>
              <a:rPr lang="en-US" sz="1300" b="1" dirty="0">
                <a:solidFill>
                  <a:srgbClr val="344068"/>
                </a:solidFill>
                <a:latin typeface="Arial Narrow" panose="020B0606020202030204" pitchFamily="34" charset="0"/>
              </a:rPr>
              <a:t>6</a:t>
            </a:r>
            <a:endParaRPr lang="id-ID" sz="1300" b="1" dirty="0">
              <a:solidFill>
                <a:srgbClr val="344068"/>
              </a:solidFill>
              <a:latin typeface="Arial Narrow" panose="020B0606020202030204" pitchFamily="34" charset="0"/>
            </a:endParaRPr>
          </a:p>
          <a:p>
            <a:pPr marL="180975" indent="-180975" defTabSz="457200">
              <a:buFont typeface="Wingdings" panose="05000000000000000000" pitchFamily="2" charset="2"/>
              <a:buChar char="§"/>
              <a:defRPr/>
            </a:pPr>
            <a:r>
              <a:rPr lang="id-ID" sz="1300" b="1" dirty="0">
                <a:solidFill>
                  <a:srgbClr val="344068"/>
                </a:solidFill>
                <a:latin typeface="Arial Narrow" panose="020B0606020202030204" pitchFamily="34" charset="0"/>
              </a:rPr>
              <a:t>199</a:t>
            </a:r>
            <a:r>
              <a:rPr lang="en-US" sz="1300" b="1" dirty="0">
                <a:solidFill>
                  <a:srgbClr val="344068"/>
                </a:solidFill>
                <a:latin typeface="Arial Narrow" panose="020B0606020202030204" pitchFamily="34" charset="0"/>
              </a:rPr>
              <a:t>9</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KIBI ANGK</a:t>
            </a:r>
            <a:r>
              <a:rPr lang="en-US" sz="1300" b="1" dirty="0">
                <a:solidFill>
                  <a:srgbClr val="344068"/>
                </a:solidFill>
                <a:latin typeface="Arial Narrow" panose="020B0606020202030204" pitchFamily="34" charset="0"/>
              </a:rPr>
              <a:t>ATAN - 5</a:t>
            </a:r>
            <a:r>
              <a:rPr lang="id-ID" sz="1300" b="1" dirty="0">
                <a:solidFill>
                  <a:srgbClr val="344068"/>
                </a:solidFill>
                <a:latin typeface="Arial Narrow" panose="020B0606020202030204" pitchFamily="34" charset="0"/>
              </a:rPr>
              <a:t>0</a:t>
            </a:r>
          </a:p>
          <a:p>
            <a:pPr marL="180975" indent="-180975" defTabSz="457200">
              <a:buFont typeface="Wingdings" panose="05000000000000000000" pitchFamily="2" charset="2"/>
              <a:buChar char="§"/>
              <a:defRPr/>
            </a:pPr>
            <a:r>
              <a:rPr lang="en-US" sz="1300" b="1" dirty="0">
                <a:solidFill>
                  <a:srgbClr val="344068"/>
                </a:solidFill>
                <a:latin typeface="Arial Narrow" panose="020B0606020202030204" pitchFamily="34" charset="0"/>
              </a:rPr>
              <a:t>2001</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SUS KOMANDAN KRI TA. 2000</a:t>
            </a:r>
            <a:endParaRPr lang="id-ID" sz="1300" b="1" dirty="0">
              <a:solidFill>
                <a:srgbClr val="344068"/>
              </a:solidFill>
              <a:latin typeface="Arial Narrow" panose="020B0606020202030204" pitchFamily="34" charset="0"/>
            </a:endParaRPr>
          </a:p>
          <a:p>
            <a:pPr marL="180975" indent="-180975" algn="just" defTabSz="457200">
              <a:buFont typeface="Wingdings" panose="05000000000000000000" pitchFamily="2" charset="2"/>
              <a:buChar char="§"/>
              <a:defRPr/>
            </a:pPr>
            <a:r>
              <a:rPr lang="id-ID" sz="1300" b="1" dirty="0">
                <a:solidFill>
                  <a:srgbClr val="344068"/>
                </a:solidFill>
                <a:latin typeface="Arial Narrow" panose="020B0606020202030204" pitchFamily="34" charset="0"/>
              </a:rPr>
              <a:t>200</a:t>
            </a:r>
            <a:r>
              <a:rPr lang="en-US" sz="1300" b="1" dirty="0">
                <a:solidFill>
                  <a:srgbClr val="344068"/>
                </a:solidFill>
                <a:latin typeface="Arial Narrow" panose="020B0606020202030204" pitchFamily="34" charset="0"/>
              </a:rPr>
              <a:t>4</a:t>
            </a:r>
            <a:r>
              <a:rPr lang="id-ID" sz="1300" b="1" dirty="0">
                <a:solidFill>
                  <a:srgbClr val="344068"/>
                </a:solidFill>
                <a:latin typeface="Arial Narrow" panose="020B0606020202030204" pitchFamily="34" charset="0"/>
              </a:rPr>
              <a:t> </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SESKOAL ANGK</a:t>
            </a:r>
            <a:r>
              <a:rPr lang="en-US" sz="1300" b="1" dirty="0">
                <a:solidFill>
                  <a:srgbClr val="344068"/>
                </a:solidFill>
                <a:latin typeface="Arial Narrow" panose="020B0606020202030204" pitchFamily="34" charset="0"/>
              </a:rPr>
              <a:t>ATAN </a:t>
            </a:r>
            <a:r>
              <a:rPr lang="id-ID" sz="1300" b="1" dirty="0">
                <a:solidFill>
                  <a:srgbClr val="344068"/>
                </a:solidFill>
                <a:latin typeface="Arial Narrow" panose="020B0606020202030204" pitchFamily="34" charset="0"/>
              </a:rPr>
              <a:t>-</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4</a:t>
            </a:r>
            <a:r>
              <a:rPr lang="en-US" sz="1300" b="1" dirty="0">
                <a:solidFill>
                  <a:srgbClr val="344068"/>
                </a:solidFill>
                <a:latin typeface="Arial Narrow" panose="020B0606020202030204" pitchFamily="34" charset="0"/>
              </a:rPr>
              <a:t>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sv-SE" sz="1300" b="1" dirty="0">
                <a:solidFill>
                  <a:srgbClr val="344068"/>
                </a:solidFill>
                <a:latin typeface="Arial Narrow" panose="020B0606020202030204" pitchFamily="34" charset="0"/>
              </a:rPr>
              <a:t>SUSPA INTELSTRAT TK.I/ATHAN ANGK-3 TA. 2011</a:t>
            </a:r>
            <a:r>
              <a:rPr lang="en-US" sz="1300" b="1" dirty="0">
                <a:solidFill>
                  <a:srgbClr val="344068"/>
                </a:solidFill>
                <a:latin typeface="Arial Narrow" panose="020B0606020202030204" pitchFamily="34" charset="0"/>
              </a:rPr>
              <a:t>	</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SUS ATHAN RI ANGK-IX TA. 2011</a:t>
            </a:r>
            <a:endParaRPr lang="id-ID" sz="1300" b="1" dirty="0">
              <a:solidFill>
                <a:srgbClr val="344068"/>
              </a:solidFill>
              <a:latin typeface="Arial Narrow" panose="020B0606020202030204" pitchFamily="34" charset="0"/>
            </a:endParaRPr>
          </a:p>
        </p:txBody>
      </p:sp>
      <p:sp>
        <p:nvSpPr>
          <p:cNvPr id="12" name="Rectangle 11">
            <a:extLst>
              <a:ext uri="{FF2B5EF4-FFF2-40B4-BE49-F238E27FC236}">
                <a16:creationId xmlns:a16="http://schemas.microsoft.com/office/drawing/2014/main" id="{DC846F67-5C40-04EF-9FFA-F5BBCBD8ACF0}"/>
              </a:ext>
            </a:extLst>
          </p:cNvPr>
          <p:cNvSpPr/>
          <p:nvPr userDrawn="1"/>
        </p:nvSpPr>
        <p:spPr>
          <a:xfrm>
            <a:off x="7684615" y="3551035"/>
            <a:ext cx="4354985" cy="692497"/>
          </a:xfrm>
          <a:prstGeom prst="rect">
            <a:avLst/>
          </a:prstGeom>
        </p:spPr>
        <p:txBody>
          <a:bodyPr wrap="square">
            <a:spAutoFit/>
          </a:bodyPr>
          <a:lstStyle/>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12 - </a:t>
            </a:r>
            <a:r>
              <a:rPr lang="sv-SE" sz="1300" b="1" dirty="0">
                <a:solidFill>
                  <a:srgbClr val="344068"/>
                </a:solidFill>
                <a:latin typeface="Arial Narrow" panose="020B0606020202030204" pitchFamily="34" charset="0"/>
              </a:rPr>
              <a:t>KIBI CALON ATHAN RI TA. 2012</a:t>
            </a:r>
            <a:endParaRPr lang="id-ID" sz="1300" b="1" dirty="0">
              <a:solidFill>
                <a:srgbClr val="344068"/>
              </a:solidFill>
              <a:latin typeface="Arial Narrow" panose="020B0606020202030204" pitchFamily="34" charset="0"/>
            </a:endParaRP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19 - DSSC (STR LEMHANNAS), CHINA</a:t>
            </a:r>
          </a:p>
          <a:p>
            <a:pPr marL="177800" indent="-177800" defTabSz="4572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 </a:t>
            </a:r>
            <a:r>
              <a:rPr lang="it-IT" sz="1300" b="1" dirty="0">
                <a:solidFill>
                  <a:srgbClr val="344068"/>
                </a:solidFill>
                <a:latin typeface="Arial Narrow" panose="020B0606020202030204" pitchFamily="34" charset="0"/>
              </a:rPr>
              <a:t>PROFESI CHRMP, MKI CORPORATE UNIV-JKT TA. 2021</a:t>
            </a:r>
            <a:endParaRPr lang="id-ID" sz="1300" b="1" dirty="0">
              <a:solidFill>
                <a:srgbClr val="344068"/>
              </a:solidFill>
              <a:latin typeface="Arial Narrow" panose="020B0606020202030204" pitchFamily="34" charset="0"/>
            </a:endParaRPr>
          </a:p>
        </p:txBody>
      </p:sp>
      <p:sp>
        <p:nvSpPr>
          <p:cNvPr id="13" name="Rectangle 12">
            <a:extLst>
              <a:ext uri="{FF2B5EF4-FFF2-40B4-BE49-F238E27FC236}">
                <a16:creationId xmlns:a16="http://schemas.microsoft.com/office/drawing/2014/main" id="{9C9A56DD-199B-1CF4-04F9-759FB2F67F17}"/>
              </a:ext>
            </a:extLst>
          </p:cNvPr>
          <p:cNvSpPr/>
          <p:nvPr userDrawn="1"/>
        </p:nvSpPr>
        <p:spPr>
          <a:xfrm>
            <a:off x="3612723" y="5513282"/>
            <a:ext cx="47356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d-ID" sz="1300" b="1" dirty="0">
                <a:solidFill>
                  <a:srgbClr val="344068"/>
                </a:solidFill>
                <a:latin typeface="Arial Narrow" panose="020B0606020202030204" pitchFamily="34" charset="0"/>
              </a:rPr>
              <a:t>KOARMATIM/</a:t>
            </a:r>
            <a:r>
              <a:rPr lang="en-US" sz="1300" b="1" dirty="0">
                <a:solidFill>
                  <a:srgbClr val="344068"/>
                </a:solidFill>
                <a:latin typeface="Arial Narrow" panose="020B0606020202030204" pitchFamily="34" charset="0"/>
              </a:rPr>
              <a:t>DAN </a:t>
            </a:r>
            <a:r>
              <a:rPr lang="id-ID" sz="1300" b="1" dirty="0">
                <a:solidFill>
                  <a:srgbClr val="344068"/>
                </a:solidFill>
                <a:latin typeface="Arial Narrow" panose="020B0606020202030204" pitchFamily="34" charset="0"/>
              </a:rPr>
              <a:t>KRI YOS (YOS</a:t>
            </a:r>
            <a:r>
              <a:rPr lang="en-US" sz="1300" b="1" dirty="0">
                <a:solidFill>
                  <a:srgbClr val="344068"/>
                </a:solidFill>
                <a:latin typeface="Arial Narrow" panose="020B0606020202030204" pitchFamily="34" charset="0"/>
              </a:rPr>
              <a:t> </a:t>
            </a:r>
            <a:r>
              <a:rPr lang="id-ID" sz="1300" b="1" dirty="0">
                <a:solidFill>
                  <a:srgbClr val="344068"/>
                </a:solidFill>
                <a:latin typeface="Arial Narrow" panose="020B0606020202030204" pitchFamily="34" charset="0"/>
              </a:rPr>
              <a:t>SUDARSO-353)</a:t>
            </a: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11 - </a:t>
            </a:r>
            <a:r>
              <a:rPr lang="it-IT" sz="1300" b="1" dirty="0">
                <a:solidFill>
                  <a:srgbClr val="344068"/>
                </a:solidFill>
                <a:latin typeface="Arial Narrow" panose="020B0606020202030204" pitchFamily="34" charset="0"/>
              </a:rPr>
              <a:t>ATAL RI DI MOSCOW RUSIA</a:t>
            </a:r>
            <a:endParaRPr lang="en-US"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16 - ASRENA KOLINLAMIL</a:t>
            </a:r>
          </a:p>
        </p:txBody>
      </p:sp>
      <p:grpSp>
        <p:nvGrpSpPr>
          <p:cNvPr id="14" name="Group 13">
            <a:extLst>
              <a:ext uri="{FF2B5EF4-FFF2-40B4-BE49-F238E27FC236}">
                <a16:creationId xmlns:a16="http://schemas.microsoft.com/office/drawing/2014/main" id="{F1377F89-CB61-DD56-AC00-58F1C2E82C83}"/>
              </a:ext>
            </a:extLst>
          </p:cNvPr>
          <p:cNvGrpSpPr/>
          <p:nvPr userDrawn="1"/>
        </p:nvGrpSpPr>
        <p:grpSpPr>
          <a:xfrm>
            <a:off x="3407586" y="3052555"/>
            <a:ext cx="4737100" cy="484210"/>
            <a:chOff x="3407586" y="3052555"/>
            <a:chExt cx="4737100" cy="484210"/>
          </a:xfrm>
        </p:grpSpPr>
        <p:sp>
          <p:nvSpPr>
            <p:cNvPr id="15" name="Rectangle: Rounded Corners 14">
              <a:extLst>
                <a:ext uri="{FF2B5EF4-FFF2-40B4-BE49-F238E27FC236}">
                  <a16:creationId xmlns:a16="http://schemas.microsoft.com/office/drawing/2014/main" id="{A7460D28-5417-44D4-DB8F-FFCA9423B814}"/>
                </a:ext>
              </a:extLst>
            </p:cNvPr>
            <p:cNvSpPr/>
            <p:nvPr/>
          </p:nvSpPr>
          <p:spPr>
            <a:xfrm>
              <a:off x="3407586" y="3052555"/>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30980F8A-BA3F-A2A5-C401-4F835677E6CF}"/>
                </a:ext>
              </a:extLst>
            </p:cNvPr>
            <p:cNvSpPr txBox="1"/>
            <p:nvPr/>
          </p:nvSpPr>
          <p:spPr>
            <a:xfrm>
              <a:off x="3586505" y="3130263"/>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P E N D I D I K A N   M I L I T E R</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grpSp>
        <p:nvGrpSpPr>
          <p:cNvPr id="17" name="Group 16">
            <a:extLst>
              <a:ext uri="{FF2B5EF4-FFF2-40B4-BE49-F238E27FC236}">
                <a16:creationId xmlns:a16="http://schemas.microsoft.com/office/drawing/2014/main" id="{07081A97-BEB0-66F2-C3FB-9D04D9F815EE}"/>
              </a:ext>
            </a:extLst>
          </p:cNvPr>
          <p:cNvGrpSpPr/>
          <p:nvPr userDrawn="1"/>
        </p:nvGrpSpPr>
        <p:grpSpPr>
          <a:xfrm>
            <a:off x="3407586" y="5029072"/>
            <a:ext cx="4763318" cy="484210"/>
            <a:chOff x="3407586" y="4889372"/>
            <a:chExt cx="4763318" cy="484210"/>
          </a:xfrm>
        </p:grpSpPr>
        <p:sp>
          <p:nvSpPr>
            <p:cNvPr id="18" name="Rectangle: Rounded Corners 17">
              <a:extLst>
                <a:ext uri="{FF2B5EF4-FFF2-40B4-BE49-F238E27FC236}">
                  <a16:creationId xmlns:a16="http://schemas.microsoft.com/office/drawing/2014/main" id="{324F6C4D-A3B1-74EA-E432-CAB84B4ABCD1}"/>
                </a:ext>
              </a:extLst>
            </p:cNvPr>
            <p:cNvSpPr/>
            <p:nvPr/>
          </p:nvSpPr>
          <p:spPr>
            <a:xfrm>
              <a:off x="3407586" y="4889372"/>
              <a:ext cx="4737100" cy="484210"/>
            </a:xfrm>
            <a:prstGeom prst="roundRect">
              <a:avLst>
                <a:gd name="adj" fmla="val 50000"/>
              </a:avLst>
            </a:prstGeom>
            <a:solidFill>
              <a:srgbClr val="1E3B6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414CC3A6-0169-B885-4F51-E9460867A037}"/>
                </a:ext>
              </a:extLst>
            </p:cNvPr>
            <p:cNvSpPr txBox="1"/>
            <p:nvPr/>
          </p:nvSpPr>
          <p:spPr>
            <a:xfrm>
              <a:off x="3612723" y="4989891"/>
              <a:ext cx="4558181"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sv-SE"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R I W A Y A T  J A B A T A N</a:t>
              </a:r>
              <a:r>
                <a:rPr kumimoji="0" lang="en-US"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rPr>
                <a:t>	</a:t>
              </a:r>
              <a:endParaRPr kumimoji="0" lang="id-ID" sz="14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p:txBody>
        </p:sp>
      </p:grpSp>
      <p:sp>
        <p:nvSpPr>
          <p:cNvPr id="20" name="Rectangle 19">
            <a:extLst>
              <a:ext uri="{FF2B5EF4-FFF2-40B4-BE49-F238E27FC236}">
                <a16:creationId xmlns:a16="http://schemas.microsoft.com/office/drawing/2014/main" id="{A8025844-4107-10B6-7E1F-B90BA6683259}"/>
              </a:ext>
            </a:extLst>
          </p:cNvPr>
          <p:cNvSpPr/>
          <p:nvPr userDrawn="1"/>
        </p:nvSpPr>
        <p:spPr>
          <a:xfrm>
            <a:off x="7677150" y="5558957"/>
            <a:ext cx="4250715" cy="692497"/>
          </a:xfrm>
          <a:prstGeom prst="rect">
            <a:avLst/>
          </a:prstGeom>
          <a:noFill/>
          <a:ln>
            <a:noFill/>
          </a:ln>
        </p:spPr>
        <p:txBody>
          <a:bodyPr wrap="square">
            <a:spAutoFit/>
          </a:bodyPr>
          <a:lstStyle/>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201</a:t>
            </a:r>
            <a:r>
              <a:rPr lang="en-US" sz="1300" b="1" dirty="0">
                <a:solidFill>
                  <a:srgbClr val="344068"/>
                </a:solidFill>
                <a:latin typeface="Arial Narrow" panose="020B0606020202030204" pitchFamily="34" charset="0"/>
              </a:rPr>
              <a:t>7  MABESAL/SPAM KASAL/PABAN IV HUBLU</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20  MABES TNI/DANSATINDUK BAIS TNI</a:t>
            </a:r>
            <a:endParaRPr lang="id-ID" sz="1300" b="1" dirty="0">
              <a:solidFill>
                <a:srgbClr val="344068"/>
              </a:solidFill>
              <a:latin typeface="Arial Narrow" panose="020B0606020202030204" pitchFamily="34" charset="0"/>
            </a:endParaRPr>
          </a:p>
          <a:p>
            <a:pPr marL="177800" indent="-177800">
              <a:buFont typeface="Wingdings" panose="05000000000000000000" pitchFamily="2" charset="2"/>
              <a:buChar char="§"/>
              <a:defRPr/>
            </a:pPr>
            <a:r>
              <a:rPr lang="id-ID" sz="1300" b="1" dirty="0">
                <a:solidFill>
                  <a:srgbClr val="344068"/>
                </a:solidFill>
                <a:latin typeface="Arial Narrow" panose="020B0606020202030204" pitchFamily="34" charset="0"/>
              </a:rPr>
              <a:t>20</a:t>
            </a:r>
            <a:r>
              <a:rPr lang="en-US" sz="1300" b="1" dirty="0">
                <a:solidFill>
                  <a:srgbClr val="344068"/>
                </a:solidFill>
                <a:latin typeface="Arial Narrow" panose="020B0606020202030204" pitchFamily="34" charset="0"/>
              </a:rPr>
              <a:t>21  MABESAL/WAASINTEL KASAL</a:t>
            </a:r>
            <a:endParaRPr lang="id-ID" sz="1300" b="1" dirty="0">
              <a:solidFill>
                <a:srgbClr val="344068"/>
              </a:solidFill>
              <a:latin typeface="Arial Narrow" panose="020B0606020202030204" pitchFamily="34" charset="0"/>
            </a:endParaRPr>
          </a:p>
        </p:txBody>
      </p:sp>
      <p:sp>
        <p:nvSpPr>
          <p:cNvPr id="21" name="TextBox 20">
            <a:extLst>
              <a:ext uri="{FF2B5EF4-FFF2-40B4-BE49-F238E27FC236}">
                <a16:creationId xmlns:a16="http://schemas.microsoft.com/office/drawing/2014/main" id="{D995CB43-161B-7026-4675-BF5FDF046979}"/>
              </a:ext>
            </a:extLst>
          </p:cNvPr>
          <p:cNvSpPr txBox="1"/>
          <p:nvPr userDrawn="1"/>
        </p:nvSpPr>
        <p:spPr>
          <a:xfrm>
            <a:off x="3407586" y="1274827"/>
            <a:ext cx="6642203" cy="523220"/>
          </a:xfrm>
          <a:prstGeom prst="rect">
            <a:avLst/>
          </a:prstGeom>
          <a:noFill/>
        </p:spPr>
        <p:txBody>
          <a:bodyPr wrap="none" rtlCol="0">
            <a:spAutoFit/>
          </a:bodyPr>
          <a:lstStyle/>
          <a:p>
            <a:r>
              <a:rPr lang="en-US" sz="2800" dirty="0">
                <a:solidFill>
                  <a:srgbClr val="1C375B"/>
                </a:solidFill>
                <a:latin typeface="Impact" panose="020B0806030902050204" pitchFamily="34" charset="0"/>
              </a:rPr>
              <a:t>LAKSMA TNI AKMAL, S.AP., CHRMP., M.TR.OPSLA.</a:t>
            </a:r>
            <a:endParaRPr lang="en-ID" sz="2800" dirty="0">
              <a:solidFill>
                <a:srgbClr val="1C375B"/>
              </a:solidFill>
              <a:latin typeface="Impact" panose="020B0806030902050204" pitchFamily="34" charset="0"/>
            </a:endParaRPr>
          </a:p>
        </p:txBody>
      </p:sp>
      <p:sp>
        <p:nvSpPr>
          <p:cNvPr id="22" name="TextBox 21">
            <a:extLst>
              <a:ext uri="{FF2B5EF4-FFF2-40B4-BE49-F238E27FC236}">
                <a16:creationId xmlns:a16="http://schemas.microsoft.com/office/drawing/2014/main" id="{786D2F21-735A-B4B0-A26C-5D0CFC388483}"/>
              </a:ext>
            </a:extLst>
          </p:cNvPr>
          <p:cNvSpPr txBox="1"/>
          <p:nvPr userDrawn="1"/>
        </p:nvSpPr>
        <p:spPr>
          <a:xfrm>
            <a:off x="3417749" y="1726559"/>
            <a:ext cx="5259966" cy="400110"/>
          </a:xfrm>
          <a:prstGeom prst="rect">
            <a:avLst/>
          </a:prstGeom>
          <a:noFill/>
        </p:spPr>
        <p:txBody>
          <a:bodyPr wrap="none" rtlCol="0">
            <a:spAutoFit/>
          </a:bodyPr>
          <a:lstStyle/>
          <a:p>
            <a:r>
              <a:rPr lang="en-US" sz="2000" b="1" dirty="0">
                <a:solidFill>
                  <a:srgbClr val="1E3B6C"/>
                </a:solidFill>
                <a:latin typeface="Arial Narrow" panose="020B0606020202030204" pitchFamily="34" charset="0"/>
              </a:rPr>
              <a:t>W AK I L   A S I S T E N   I N T E L I J E N   K A S A L</a:t>
            </a:r>
            <a:endParaRPr lang="en-ID" sz="2000" b="1" dirty="0">
              <a:solidFill>
                <a:srgbClr val="1E3B6C"/>
              </a:solidFill>
              <a:latin typeface="Arial Narrow" panose="020B0606020202030204" pitchFamily="34" charset="0"/>
            </a:endParaRPr>
          </a:p>
        </p:txBody>
      </p:sp>
      <p:sp>
        <p:nvSpPr>
          <p:cNvPr id="23" name="Freeform: Shape 22">
            <a:extLst>
              <a:ext uri="{FF2B5EF4-FFF2-40B4-BE49-F238E27FC236}">
                <a16:creationId xmlns:a16="http://schemas.microsoft.com/office/drawing/2014/main" id="{4B5F94F3-3FC4-0EC7-92A7-6C9396E8D770}"/>
              </a:ext>
            </a:extLst>
          </p:cNvPr>
          <p:cNvSpPr/>
          <p:nvPr userDrawn="1"/>
        </p:nvSpPr>
        <p:spPr>
          <a:xfrm>
            <a:off x="4660901" y="-12574"/>
            <a:ext cx="7531099" cy="948847"/>
          </a:xfrm>
          <a:custGeom>
            <a:avLst/>
            <a:gdLst>
              <a:gd name="connsiteX0" fmla="*/ 437 w 7531099"/>
              <a:gd name="connsiteY0" fmla="*/ 0 h 1029582"/>
              <a:gd name="connsiteX1" fmla="*/ 7531099 w 7531099"/>
              <a:gd name="connsiteY1" fmla="*/ 0 h 1029582"/>
              <a:gd name="connsiteX2" fmla="*/ 7531099 w 7531099"/>
              <a:gd name="connsiteY2" fmla="*/ 1029582 h 1029582"/>
              <a:gd name="connsiteX3" fmla="*/ 1020934 w 7531099"/>
              <a:gd name="connsiteY3" fmla="*/ 1029581 h 1029582"/>
              <a:gd name="connsiteX4" fmla="*/ 5271 w 7531099"/>
              <a:gd name="connsiteY4" fmla="*/ 113032 h 1029582"/>
              <a:gd name="connsiteX5" fmla="*/ 0 w 7531099"/>
              <a:gd name="connsiteY5" fmla="*/ 8648 h 1029582"/>
              <a:gd name="connsiteX6" fmla="*/ 437 w 7531099"/>
              <a:gd name="connsiteY6" fmla="*/ 0 h 102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99" h="1029582">
                <a:moveTo>
                  <a:pt x="437" y="0"/>
                </a:moveTo>
                <a:lnTo>
                  <a:pt x="7531099" y="0"/>
                </a:lnTo>
                <a:lnTo>
                  <a:pt x="7531099" y="1029582"/>
                </a:lnTo>
                <a:lnTo>
                  <a:pt x="1020934" y="1029581"/>
                </a:lnTo>
                <a:cubicBezTo>
                  <a:pt x="492329" y="1029581"/>
                  <a:pt x="57553" y="627844"/>
                  <a:pt x="5271" y="113032"/>
                </a:cubicBezTo>
                <a:lnTo>
                  <a:pt x="0" y="8648"/>
                </a:lnTo>
                <a:lnTo>
                  <a:pt x="437" y="0"/>
                </a:lnTo>
                <a:close/>
              </a:path>
            </a:pathLst>
          </a:custGeom>
          <a:solidFill>
            <a:srgbClr val="2140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TextBox 23">
            <a:extLst>
              <a:ext uri="{FF2B5EF4-FFF2-40B4-BE49-F238E27FC236}">
                <a16:creationId xmlns:a16="http://schemas.microsoft.com/office/drawing/2014/main" id="{93E1B2D6-1278-964E-5FF3-98CF11C731ED}"/>
              </a:ext>
            </a:extLst>
          </p:cNvPr>
          <p:cNvSpPr txBox="1"/>
          <p:nvPr userDrawn="1"/>
        </p:nvSpPr>
        <p:spPr>
          <a:xfrm>
            <a:off x="5980530" y="-25786"/>
            <a:ext cx="4995278" cy="923330"/>
          </a:xfrm>
          <a:prstGeom prst="rect">
            <a:avLst/>
          </a:prstGeom>
          <a:noFill/>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Impact" panose="020B0806030902050204" pitchFamily="34" charset="0"/>
              </a:rPr>
              <a:t>Curriculum Vitae</a:t>
            </a:r>
            <a:endParaRPr lang="en-ID" sz="54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23029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46D08-E7B6-4A0F-9FB1-2C67E4E0AC05}"/>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3" name="Footer Placeholder 2">
            <a:extLst>
              <a:ext uri="{FF2B5EF4-FFF2-40B4-BE49-F238E27FC236}">
                <a16:creationId xmlns:a16="http://schemas.microsoft.com/office/drawing/2014/main" id="{1224C5FC-C61B-415A-A7C3-013798EBC08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C5858273-E371-4001-BBEE-677FC2977351}"/>
              </a:ext>
            </a:extLst>
          </p:cNvPr>
          <p:cNvSpPr>
            <a:spLocks noGrp="1"/>
          </p:cNvSpPr>
          <p:nvPr>
            <p:ph type="sldNum" sz="quarter" idx="12"/>
          </p:nvPr>
        </p:nvSpPr>
        <p:spPr/>
        <p:txBody>
          <a:bodyPr/>
          <a:lstStyle/>
          <a:p>
            <a:fld id="{25203024-93FE-4028-8B34-9357DEF68061}" type="slidenum">
              <a:rPr lang="en-ID" smtClean="0"/>
              <a:t>‹#›</a:t>
            </a:fld>
            <a:endParaRPr lang="en-ID"/>
          </a:p>
        </p:txBody>
      </p:sp>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Rectangle 5"/>
          <p:cNvSpPr/>
          <p:nvPr userDrawn="1"/>
        </p:nvSpPr>
        <p:spPr>
          <a:xfrm>
            <a:off x="0" y="2947916"/>
            <a:ext cx="12192000" cy="3910084"/>
          </a:xfrm>
          <a:prstGeom prst="rect">
            <a:avLst/>
          </a:prstGeom>
          <a:gradFill flip="none" rotWithShape="1">
            <a:gsLst>
              <a:gs pos="7000">
                <a:srgbClr val="4388C9"/>
              </a:gs>
              <a:gs pos="100000">
                <a:srgbClr val="4188C8">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331027" y="5509723"/>
            <a:ext cx="8512722" cy="1107996"/>
          </a:xfrm>
          <a:prstGeom prst="rect">
            <a:avLst/>
          </a:prstGeom>
          <a:noFill/>
        </p:spPr>
        <p:txBody>
          <a:bodyPr wrap="square" rtlCol="0">
            <a:spAutoFit/>
          </a:bodyPr>
          <a:lstStyle/>
          <a:p>
            <a:r>
              <a:rPr lang="id-ID" sz="6600" b="1" i="1" dirty="0">
                <a:solidFill>
                  <a:schemeClr val="bg1"/>
                </a:solidFill>
                <a:effectLst>
                  <a:outerShdw blurRad="38100" dist="38100" dir="2700000" algn="tl">
                    <a:srgbClr val="000000">
                      <a:alpha val="43137"/>
                    </a:srgbClr>
                  </a:outerShdw>
                </a:effectLst>
                <a:latin typeface="Impact" panose="020B0806030902050204" pitchFamily="34" charset="0"/>
              </a:rPr>
              <a:t>Sekian</a:t>
            </a:r>
            <a:r>
              <a:rPr lang="en-US" sz="6600" b="1" i="1" dirty="0">
                <a:solidFill>
                  <a:schemeClr val="bg1"/>
                </a:solidFill>
                <a:effectLst>
                  <a:outerShdw blurRad="38100" dist="38100" dir="2700000" algn="tl">
                    <a:srgbClr val="000000">
                      <a:alpha val="43137"/>
                    </a:srgbClr>
                  </a:outerShdw>
                </a:effectLst>
                <a:latin typeface="Impact" panose="020B0806030902050204" pitchFamily="34" charset="0"/>
              </a:rPr>
              <a:t> </a:t>
            </a:r>
            <a:r>
              <a:rPr lang="id-ID" sz="6600" b="1" i="1" dirty="0">
                <a:solidFill>
                  <a:schemeClr val="bg1"/>
                </a:solidFill>
                <a:effectLst>
                  <a:outerShdw blurRad="38100" dist="38100" dir="2700000" algn="tl">
                    <a:srgbClr val="000000">
                      <a:alpha val="43137"/>
                    </a:srgbClr>
                  </a:outerShdw>
                </a:effectLst>
                <a:latin typeface="Impact" panose="020B0806030902050204" pitchFamily="34" charset="0"/>
              </a:rPr>
              <a:t>&amp; </a:t>
            </a:r>
            <a:r>
              <a:rPr lang="en-US" sz="6600" b="1" i="1" dirty="0">
                <a:solidFill>
                  <a:schemeClr val="bg1"/>
                </a:solidFill>
                <a:effectLst>
                  <a:outerShdw blurRad="38100" dist="38100" dir="2700000" algn="tl">
                    <a:srgbClr val="000000">
                      <a:alpha val="43137"/>
                    </a:srgbClr>
                  </a:outerShdw>
                </a:effectLst>
                <a:latin typeface="Impact" panose="020B0806030902050204" pitchFamily="34" charset="0"/>
              </a:rPr>
              <a:t> </a:t>
            </a:r>
            <a:r>
              <a:rPr lang="en-US" sz="6600" b="1" i="1" dirty="0" err="1">
                <a:solidFill>
                  <a:schemeClr val="bg1"/>
                </a:solidFill>
                <a:effectLst>
                  <a:outerShdw blurRad="38100" dist="38100" dir="2700000" algn="tl">
                    <a:srgbClr val="000000">
                      <a:alpha val="43137"/>
                    </a:srgbClr>
                  </a:outerShdw>
                </a:effectLst>
                <a:latin typeface="Impact" panose="020B0806030902050204" pitchFamily="34" charset="0"/>
              </a:rPr>
              <a:t>Te</a:t>
            </a:r>
            <a:r>
              <a:rPr lang="id-ID" sz="6600" b="1" i="1" dirty="0">
                <a:solidFill>
                  <a:schemeClr val="bg1"/>
                </a:solidFill>
                <a:effectLst>
                  <a:outerShdw blurRad="38100" dist="38100" dir="2700000" algn="tl">
                    <a:srgbClr val="000000">
                      <a:alpha val="43137"/>
                    </a:srgbClr>
                  </a:outerShdw>
                </a:effectLst>
                <a:latin typeface="Impact" panose="020B0806030902050204" pitchFamily="34" charset="0"/>
              </a:rPr>
              <a:t>rima Kasih</a:t>
            </a:r>
          </a:p>
        </p:txBody>
      </p:sp>
    </p:spTree>
    <p:extLst>
      <p:ext uri="{BB962C8B-B14F-4D97-AF65-F5344CB8AC3E}">
        <p14:creationId xmlns:p14="http://schemas.microsoft.com/office/powerpoint/2010/main" val="60307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79460-4F89-4574-BA60-8F3EA9C21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EC4DBBA7-9EBF-4D31-BBDF-B53E139128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DE64975A-A585-4723-B37C-BB4F0FE46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E2C0DB-BA0B-4705-867D-23B27CC74675}"/>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6" name="Footer Placeholder 5">
            <a:extLst>
              <a:ext uri="{FF2B5EF4-FFF2-40B4-BE49-F238E27FC236}">
                <a16:creationId xmlns:a16="http://schemas.microsoft.com/office/drawing/2014/main" id="{5CD57E91-5F47-4E6E-994F-A9B215CD746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E1D37BF-BA2C-4A5F-98F8-3D4032B54A69}"/>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193936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6CC7-2190-4276-8E74-FFD904B2D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1F24C065-7012-42EB-985E-439BEF1AA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22A17C95-2E82-4292-8669-D2EB1BC5C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0BEE1E-3420-4CF1-9F90-52873E9E6419}"/>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6" name="Footer Placeholder 5">
            <a:extLst>
              <a:ext uri="{FF2B5EF4-FFF2-40B4-BE49-F238E27FC236}">
                <a16:creationId xmlns:a16="http://schemas.microsoft.com/office/drawing/2014/main" id="{94CC6C42-19EB-49B6-A9A1-66D4A52E5980}"/>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B73F5970-A0AB-40DD-B947-3B01771BFEC0}"/>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31220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A998-5D88-4772-8EFC-5AE1117E2F5D}"/>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D37643C-B96F-4555-80D1-11C12E9CEE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EE653EE-EC15-4CC9-879D-32BD831C5152}"/>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CE8CC76E-9DE4-4E06-A677-C523A70841E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769CDFE-0C36-486A-80F5-04DA58BA5EC4}"/>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175287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28F60-B315-48BA-B5A2-76F316E9AE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8911DCCE-5A90-49DB-B1A3-D500362835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D8B6ECC-F26D-4592-A776-58B15A39F9B2}"/>
              </a:ext>
            </a:extLst>
          </p:cNvPr>
          <p:cNvSpPr>
            <a:spLocks noGrp="1"/>
          </p:cNvSpPr>
          <p:nvPr>
            <p:ph type="dt" sz="half" idx="10"/>
          </p:nvPr>
        </p:nvSpPr>
        <p:spPr/>
        <p:txBody>
          <a:body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D8A6CD28-D8D9-411B-8E14-20D31CF42E8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0BBE165-75E3-4EF7-A391-98FA6AEF2B2F}"/>
              </a:ext>
            </a:extLst>
          </p:cNvPr>
          <p:cNvSpPr>
            <a:spLocks noGrp="1"/>
          </p:cNvSpPr>
          <p:nvPr>
            <p:ph type="sldNum" sz="quarter" idx="12"/>
          </p:nvPr>
        </p:nvSpPr>
        <p:spPr/>
        <p:txBody>
          <a:bodyPr/>
          <a:lstStyle/>
          <a:p>
            <a:fld id="{25203024-93FE-4028-8B34-9357DEF68061}" type="slidenum">
              <a:rPr lang="en-ID" smtClean="0"/>
              <a:t>‹#›</a:t>
            </a:fld>
            <a:endParaRPr lang="en-ID"/>
          </a:p>
        </p:txBody>
      </p:sp>
    </p:spTree>
    <p:extLst>
      <p:ext uri="{BB962C8B-B14F-4D97-AF65-F5344CB8AC3E}">
        <p14:creationId xmlns:p14="http://schemas.microsoft.com/office/powerpoint/2010/main" val="33816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C59C0B-006F-4AF5-BA4F-EA05A60E6C48}"/>
              </a:ext>
            </a:extLst>
          </p:cNvPr>
          <p:cNvSpPr/>
          <p:nvPr userDrawn="1"/>
        </p:nvSpPr>
        <p:spPr>
          <a:xfrm>
            <a:off x="11887200" y="927100"/>
            <a:ext cx="304800" cy="46005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icture 7">
            <a:extLst>
              <a:ext uri="{FF2B5EF4-FFF2-40B4-BE49-F238E27FC236}">
                <a16:creationId xmlns:a16="http://schemas.microsoft.com/office/drawing/2014/main" id="{D5690E2D-9B07-4516-92E4-A4D25779817B}"/>
              </a:ext>
            </a:extLst>
          </p:cNvPr>
          <p:cNvPicPr>
            <a:picLocks noChangeAspect="1"/>
          </p:cNvPicPr>
          <p:nvPr userDrawn="1"/>
        </p:nvPicPr>
        <p:blipFill>
          <a:blip r:embed="rId2">
            <a:extLst>
              <a:ext uri="{28A0092B-C50C-407E-A947-70E740481C1C}">
                <a14:useLocalDpi xmlns:a14="http://schemas.microsoft.com/office/drawing/2010/main" val="0"/>
              </a:ext>
            </a:extLst>
          </a:blip>
          <a:srcRect r="2299" b="4340"/>
          <a:stretch>
            <a:fillRect/>
          </a:stretch>
        </p:blipFill>
        <p:spPr bwMode="auto">
          <a:xfrm>
            <a:off x="0" y="0"/>
            <a:ext cx="6299200" cy="771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E91DF11-37A8-446E-B562-5C25E528D2D7}"/>
              </a:ext>
            </a:extLst>
          </p:cNvPr>
          <p:cNvSpPr/>
          <p:nvPr userDrawn="1"/>
        </p:nvSpPr>
        <p:spPr>
          <a:xfrm flipH="1">
            <a:off x="0" y="-19050"/>
            <a:ext cx="6748463" cy="6858000"/>
          </a:xfrm>
          <a:prstGeom prst="rect">
            <a:avLst/>
          </a:prstGeom>
          <a:gradFill flip="none" rotWithShape="1">
            <a:gsLst>
              <a:gs pos="0">
                <a:schemeClr val="accent1">
                  <a:lumMod val="5000"/>
                  <a:lumOff val="95000"/>
                  <a:alpha val="0"/>
                </a:schemeClr>
              </a:gs>
              <a:gs pos="9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kern="0" dirty="0">
              <a:solidFill>
                <a:sysClr val="windowText" lastClr="000000"/>
              </a:solidFill>
            </a:endParaRPr>
          </a:p>
        </p:txBody>
      </p:sp>
      <p:grpSp>
        <p:nvGrpSpPr>
          <p:cNvPr id="5" name="Group 8">
            <a:extLst>
              <a:ext uri="{FF2B5EF4-FFF2-40B4-BE49-F238E27FC236}">
                <a16:creationId xmlns:a16="http://schemas.microsoft.com/office/drawing/2014/main" id="{5E8100F8-514E-4B85-B24A-440F960AA1BA}"/>
              </a:ext>
            </a:extLst>
          </p:cNvPr>
          <p:cNvGrpSpPr>
            <a:grpSpLocks/>
          </p:cNvGrpSpPr>
          <p:nvPr userDrawn="1"/>
        </p:nvGrpSpPr>
        <p:grpSpPr bwMode="auto">
          <a:xfrm>
            <a:off x="185738" y="174625"/>
            <a:ext cx="889000" cy="1082675"/>
            <a:chOff x="6217583" y="844762"/>
            <a:chExt cx="1461428" cy="1782546"/>
          </a:xfrm>
        </p:grpSpPr>
        <p:pic>
          <p:nvPicPr>
            <p:cNvPr id="6" name="Picture 5">
              <a:extLst>
                <a:ext uri="{FF2B5EF4-FFF2-40B4-BE49-F238E27FC236}">
                  <a16:creationId xmlns:a16="http://schemas.microsoft.com/office/drawing/2014/main" id="{43EFF483-CB9F-4DEF-8B83-67B0C342DC4A}"/>
                </a:ext>
              </a:extLst>
            </p:cNvPr>
            <p:cNvPicPr>
              <a:picLocks noChangeAspect="1"/>
            </p:cNvPicPr>
            <p:nvPr/>
          </p:nvPicPr>
          <p:blipFill>
            <a:blip r:embed="rId3"/>
            <a:stretch>
              <a:fillRect/>
            </a:stretch>
          </p:blipFill>
          <p:spPr>
            <a:xfrm>
              <a:off x="6222802" y="844762"/>
              <a:ext cx="1456209" cy="1455834"/>
            </a:xfrm>
            <a:prstGeom prst="rect">
              <a:avLst/>
            </a:prstGeom>
            <a:effectLst>
              <a:outerShdw blurRad="50800" dist="38100" dir="2700000" algn="tl" rotWithShape="0">
                <a:prstClr val="black">
                  <a:alpha val="40000"/>
                </a:prstClr>
              </a:outerShdw>
            </a:effectLst>
          </p:spPr>
        </p:pic>
        <p:pic>
          <p:nvPicPr>
            <p:cNvPr id="7" name="Picture 11">
              <a:extLst>
                <a:ext uri="{FF2B5EF4-FFF2-40B4-BE49-F238E27FC236}">
                  <a16:creationId xmlns:a16="http://schemas.microsoft.com/office/drawing/2014/main" id="{816CBD17-7D23-4CD9-90D1-0069B407CC63}"/>
                </a:ext>
              </a:extLst>
            </p:cNvPr>
            <p:cNvPicPr>
              <a:picLocks noChangeAspect="1"/>
            </p:cNvPicPr>
            <p:nvPr/>
          </p:nvPicPr>
          <p:blipFill>
            <a:blip r:embed="rId4" cstate="print">
              <a:extLst>
                <a:ext uri="{28A0092B-C50C-407E-A947-70E740481C1C}">
                  <a14:useLocalDpi xmlns:a14="http://schemas.microsoft.com/office/drawing/2010/main" val="0"/>
                </a:ext>
              </a:extLst>
            </a:blip>
            <a:srcRect l="-1624" t="1752" r="-961" b="8743"/>
            <a:stretch>
              <a:fillRect/>
            </a:stretch>
          </p:blipFill>
          <p:spPr bwMode="auto">
            <a:xfrm>
              <a:off x="6217583" y="2314754"/>
              <a:ext cx="1447799" cy="31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3132ABDD-8801-47B4-8DD9-016C91BD2373}"/>
              </a:ext>
            </a:extLst>
          </p:cNvPr>
          <p:cNvSpPr/>
          <p:nvPr userDrawn="1"/>
        </p:nvSpPr>
        <p:spPr>
          <a:xfrm flipV="1">
            <a:off x="3529013" y="927100"/>
            <a:ext cx="8662987" cy="44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9" name="Rectangle 8">
            <a:extLst>
              <a:ext uri="{FF2B5EF4-FFF2-40B4-BE49-F238E27FC236}">
                <a16:creationId xmlns:a16="http://schemas.microsoft.com/office/drawing/2014/main" id="{C7E4802A-4BF2-4FD9-9921-E3E29D6E5837}"/>
              </a:ext>
            </a:extLst>
          </p:cNvPr>
          <p:cNvSpPr/>
          <p:nvPr userDrawn="1"/>
        </p:nvSpPr>
        <p:spPr>
          <a:xfrm>
            <a:off x="149225" y="6542088"/>
            <a:ext cx="7310438"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10" name="TextBox 9">
            <a:extLst>
              <a:ext uri="{FF2B5EF4-FFF2-40B4-BE49-F238E27FC236}">
                <a16:creationId xmlns:a16="http://schemas.microsoft.com/office/drawing/2014/main" id="{DF122F1A-F21E-416F-BA20-0EF6BDB6D028}"/>
              </a:ext>
            </a:extLst>
          </p:cNvPr>
          <p:cNvSpPr txBox="1"/>
          <p:nvPr userDrawn="1"/>
        </p:nvSpPr>
        <p:spPr>
          <a:xfrm>
            <a:off x="131763" y="6634163"/>
            <a:ext cx="5195887" cy="223837"/>
          </a:xfrm>
          <a:prstGeom prst="rect">
            <a:avLst/>
          </a:prstGeom>
          <a:noFill/>
        </p:spPr>
        <p:txBody>
          <a:bodyPr wrap="none">
            <a:spAutoFit/>
          </a:bodyPr>
          <a:lstStyle/>
          <a:p>
            <a:pPr eaLnBrk="1" fontAlgn="auto" hangingPunct="1">
              <a:lnSpc>
                <a:spcPct val="80000"/>
              </a:lnSpc>
              <a:spcBef>
                <a:spcPts val="0"/>
              </a:spcBef>
              <a:spcAft>
                <a:spcPts val="0"/>
              </a:spcAft>
              <a:defRPr/>
            </a:pPr>
            <a:r>
              <a:rPr lang="en-US" sz="1067" b="1" spc="400" dirty="0">
                <a:latin typeface="Century Gothic" panose="020B0502020202020204" pitchFamily="34" charset="0"/>
                <a:cs typeface="+mn-cs"/>
              </a:rPr>
              <a:t>UNIVERSITAS PERTAHANAN, 9 NOVEMBER 2018</a:t>
            </a:r>
          </a:p>
        </p:txBody>
      </p:sp>
      <p:sp>
        <p:nvSpPr>
          <p:cNvPr id="11" name="TextBox 10">
            <a:extLst>
              <a:ext uri="{FF2B5EF4-FFF2-40B4-BE49-F238E27FC236}">
                <a16:creationId xmlns:a16="http://schemas.microsoft.com/office/drawing/2014/main" id="{E91A2A8D-DDD5-428A-A82D-4EC23B4E1E8B}"/>
              </a:ext>
            </a:extLst>
          </p:cNvPr>
          <p:cNvSpPr txBox="1"/>
          <p:nvPr userDrawn="1"/>
        </p:nvSpPr>
        <p:spPr>
          <a:xfrm rot="5400000">
            <a:off x="9726613" y="3124200"/>
            <a:ext cx="4578350" cy="257175"/>
          </a:xfrm>
          <a:prstGeom prst="rect">
            <a:avLst/>
          </a:prstGeom>
          <a:noFill/>
        </p:spPr>
        <p:txBody>
          <a:bodyPr wrap="none">
            <a:spAutoFit/>
          </a:bodyPr>
          <a:lstStyle/>
          <a:p>
            <a:pPr algn="ctr" eaLnBrk="1" fontAlgn="auto" hangingPunct="1">
              <a:lnSpc>
                <a:spcPct val="80000"/>
              </a:lnSpc>
              <a:spcBef>
                <a:spcPts val="0"/>
              </a:spcBef>
              <a:spcAft>
                <a:spcPts val="0"/>
              </a:spcAft>
              <a:defRPr/>
            </a:pPr>
            <a:r>
              <a:rPr lang="en-US" sz="1333" b="1" spc="600" dirty="0">
                <a:solidFill>
                  <a:schemeClr val="bg1">
                    <a:lumMod val="85000"/>
                  </a:schemeClr>
                </a:solidFill>
                <a:latin typeface="Century Gothic" panose="020B0502020202020204" pitchFamily="34" charset="0"/>
                <a:cs typeface="+mn-cs"/>
              </a:rPr>
              <a:t>K</a:t>
            </a:r>
            <a:r>
              <a:rPr lang="id-ID" sz="1333" b="1" spc="600" dirty="0">
                <a:solidFill>
                  <a:schemeClr val="bg1">
                    <a:lumMod val="85000"/>
                  </a:schemeClr>
                </a:solidFill>
                <a:latin typeface="Century Gothic" panose="020B0502020202020204" pitchFamily="34" charset="0"/>
                <a:cs typeface="+mn-cs"/>
              </a:rPr>
              <a:t>EPALA STAF ANGKATAN LAUT</a:t>
            </a:r>
            <a:endParaRPr lang="en-US" sz="1067" b="1" spc="600" dirty="0">
              <a:solidFill>
                <a:schemeClr val="bg1">
                  <a:lumMod val="85000"/>
                </a:schemeClr>
              </a:solidFill>
              <a:latin typeface="Century Gothic" panose="020B0502020202020204" pitchFamily="34" charset="0"/>
              <a:cs typeface="+mn-cs"/>
            </a:endParaRPr>
          </a:p>
        </p:txBody>
      </p:sp>
      <p:sp>
        <p:nvSpPr>
          <p:cNvPr id="12" name="Slide Number Placeholder 5">
            <a:extLst>
              <a:ext uri="{FF2B5EF4-FFF2-40B4-BE49-F238E27FC236}">
                <a16:creationId xmlns:a16="http://schemas.microsoft.com/office/drawing/2014/main" id="{007369AE-5FA6-415F-AED6-EFE181A7AF76}"/>
              </a:ext>
            </a:extLst>
          </p:cNvPr>
          <p:cNvSpPr>
            <a:spLocks noGrp="1"/>
          </p:cNvSpPr>
          <p:nvPr>
            <p:ph type="sldNum" sz="quarter" idx="10"/>
          </p:nvPr>
        </p:nvSpPr>
        <p:spPr>
          <a:xfrm>
            <a:off x="11518900" y="6473825"/>
            <a:ext cx="673100" cy="365125"/>
          </a:xfrm>
        </p:spPr>
        <p:txBody>
          <a:bodyPr/>
          <a:lstStyle>
            <a:lvl1pPr>
              <a:defRPr sz="1800" b="1">
                <a:solidFill>
                  <a:srgbClr val="0070C0"/>
                </a:solidFill>
              </a:defRPr>
            </a:lvl1pPr>
          </a:lstStyle>
          <a:p>
            <a:pPr>
              <a:defRPr/>
            </a:pPr>
            <a:fld id="{DAC0D80F-FE15-4A9B-8E4F-544C426D68CA}" type="slidenum">
              <a:rPr lang="id-ID" altLang="id-ID"/>
              <a:pPr>
                <a:defRPr/>
              </a:pPr>
              <a:t>‹#›</a:t>
            </a:fld>
            <a:endParaRPr lang="id-ID" altLang="id-ID"/>
          </a:p>
        </p:txBody>
      </p:sp>
    </p:spTree>
    <p:extLst>
      <p:ext uri="{BB962C8B-B14F-4D97-AF65-F5344CB8AC3E}">
        <p14:creationId xmlns:p14="http://schemas.microsoft.com/office/powerpoint/2010/main" val="365962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72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8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10.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8.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9460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00278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9315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09FAE-1495-7BC2-B555-4AF068EEB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3C1DA6-94E7-87F2-4CE8-EEAE9955F0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C0CE0-45CA-FF4B-97C4-8614AEC07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3C604-7AF1-4CCE-BCD9-666D24DF9F8C}"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3CF7D9-56A5-3284-4BC0-DFB43DD66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752DCA-62AC-9135-A63D-455828CBE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38153-0F47-4F1B-8D10-1669275041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88363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466B4-0BD3-4E43-A057-0177118B2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ADA5019-0FA7-4865-90C2-CD2F4A4E2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F8F77EC5-2BF2-4A8B-8620-DDEABF02B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5EC89-8622-44CA-9FAD-CCB704E120C6}" type="datetimeFigureOut">
              <a:rPr lang="en-ID" smtClean="0"/>
              <a:t>23/10/2023</a:t>
            </a:fld>
            <a:endParaRPr lang="en-ID"/>
          </a:p>
        </p:txBody>
      </p:sp>
      <p:sp>
        <p:nvSpPr>
          <p:cNvPr id="5" name="Footer Placeholder 4">
            <a:extLst>
              <a:ext uri="{FF2B5EF4-FFF2-40B4-BE49-F238E27FC236}">
                <a16:creationId xmlns:a16="http://schemas.microsoft.com/office/drawing/2014/main" id="{2F6AEE73-E9FB-4758-9967-2B64B2C54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8C075E72-60FE-4EDA-A317-C700C7603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03024-93FE-4028-8B34-9357DEF68061}" type="slidenum">
              <a:rPr lang="en-ID" smtClean="0"/>
              <a:t>‹#›</a:t>
            </a:fld>
            <a:endParaRPr lang="en-ID"/>
          </a:p>
        </p:txBody>
      </p:sp>
    </p:spTree>
    <p:extLst>
      <p:ext uri="{BB962C8B-B14F-4D97-AF65-F5344CB8AC3E}">
        <p14:creationId xmlns:p14="http://schemas.microsoft.com/office/powerpoint/2010/main" val="381250629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2.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1.png"/><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6.xml"/><Relationship Id="rId4" Type="http://schemas.openxmlformats.org/officeDocument/2006/relationships/hyperlink" Target="https://en.wikipedia.org/wiki/Douglas_Sea_Scal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8.xml"/><Relationship Id="rId7" Type="http://schemas.openxmlformats.org/officeDocument/2006/relationships/image" Target="../media/image36.jpeg"/><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10.xml"/><Relationship Id="rId7" Type="http://schemas.openxmlformats.org/officeDocument/2006/relationships/image" Target="../media/image38.png"/><Relationship Id="rId2" Type="http://schemas.openxmlformats.org/officeDocument/2006/relationships/diagramData" Target="../diagrams/data10.xml"/><Relationship Id="rId1" Type="http://schemas.openxmlformats.org/officeDocument/2006/relationships/slideLayout" Target="../slideLayouts/slideLayout3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41.png"/><Relationship Id="rId3" Type="http://schemas.openxmlformats.org/officeDocument/2006/relationships/diagramLayout" Target="../diagrams/layout11.xml"/><Relationship Id="rId7" Type="http://schemas.openxmlformats.org/officeDocument/2006/relationships/image" Target="../media/image40.jpeg"/><Relationship Id="rId12" Type="http://schemas.microsoft.com/office/2007/relationships/diagramDrawing" Target="../diagrams/drawing12.xml"/><Relationship Id="rId2" Type="http://schemas.openxmlformats.org/officeDocument/2006/relationships/diagramData" Target="../diagrams/data11.xml"/><Relationship Id="rId1" Type="http://schemas.openxmlformats.org/officeDocument/2006/relationships/slideLayout" Target="../slideLayouts/slideLayout36.xml"/><Relationship Id="rId6" Type="http://schemas.microsoft.com/office/2007/relationships/diagramDrawing" Target="../diagrams/drawing11.xml"/><Relationship Id="rId11" Type="http://schemas.openxmlformats.org/officeDocument/2006/relationships/diagramColors" Target="../diagrams/colors12.xml"/><Relationship Id="rId5" Type="http://schemas.openxmlformats.org/officeDocument/2006/relationships/diagramColors" Target="../diagrams/colors11.xml"/><Relationship Id="rId10" Type="http://schemas.openxmlformats.org/officeDocument/2006/relationships/diagramQuickStyle" Target="../diagrams/quickStyle12.xml"/><Relationship Id="rId4" Type="http://schemas.openxmlformats.org/officeDocument/2006/relationships/diagramQuickStyle" Target="../diagrams/quickStyle11.xml"/><Relationship Id="rId9" Type="http://schemas.openxmlformats.org/officeDocument/2006/relationships/diagramLayout" Target="../diagrams/layout12.xml"/><Relationship Id="rId1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17.xml"/><Relationship Id="rId7" Type="http://schemas.openxmlformats.org/officeDocument/2006/relationships/image" Target="../media/image43.png"/><Relationship Id="rId2" Type="http://schemas.openxmlformats.org/officeDocument/2006/relationships/diagramData" Target="../diagrams/data17.xml"/><Relationship Id="rId1" Type="http://schemas.openxmlformats.org/officeDocument/2006/relationships/slideLayout" Target="../slideLayouts/slideLayout3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18.xml"/><Relationship Id="rId7" Type="http://schemas.openxmlformats.org/officeDocument/2006/relationships/image" Target="../media/image45.jpg"/><Relationship Id="rId2" Type="http://schemas.openxmlformats.org/officeDocument/2006/relationships/diagramData" Target="../diagrams/data18.xml"/><Relationship Id="rId1" Type="http://schemas.openxmlformats.org/officeDocument/2006/relationships/slideLayout" Target="../slideLayouts/slideLayout3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image" Target="../media/image47.jpe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9.xml"/><Relationship Id="rId7" Type="http://schemas.openxmlformats.org/officeDocument/2006/relationships/image" Target="../media/image20.png"/><Relationship Id="rId2" Type="http://schemas.openxmlformats.org/officeDocument/2006/relationships/diagramData" Target="../diagrams/data19.xml"/><Relationship Id="rId1" Type="http://schemas.openxmlformats.org/officeDocument/2006/relationships/slideLayout" Target="../slideLayouts/slideLayout3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image" Target="../media/image22.png"/></Relationships>
</file>

<file path=ppt/slides/_rels/slide4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20.xml"/><Relationship Id="rId7" Type="http://schemas.openxmlformats.org/officeDocument/2006/relationships/image" Target="../media/image48.png"/><Relationship Id="rId2" Type="http://schemas.openxmlformats.org/officeDocument/2006/relationships/diagramData" Target="../diagrams/data20.xml"/><Relationship Id="rId1" Type="http://schemas.openxmlformats.org/officeDocument/2006/relationships/slideLayout" Target="../slideLayouts/slideLayout36.xml"/><Relationship Id="rId6" Type="http://schemas.microsoft.com/office/2007/relationships/diagramDrawing" Target="../diagrams/drawing20.xml"/><Relationship Id="rId5" Type="http://schemas.openxmlformats.org/officeDocument/2006/relationships/diagramColors" Target="../diagrams/colors20.xml"/><Relationship Id="rId10" Type="http://schemas.openxmlformats.org/officeDocument/2006/relationships/image" Target="../media/image51.jpeg"/><Relationship Id="rId4" Type="http://schemas.openxmlformats.org/officeDocument/2006/relationships/diagramQuickStyle" Target="../diagrams/quickStyle20.xml"/><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52.png"/><Relationship Id="rId2" Type="http://schemas.openxmlformats.org/officeDocument/2006/relationships/diagramData" Target="../diagrams/data21.xml"/><Relationship Id="rId1" Type="http://schemas.openxmlformats.org/officeDocument/2006/relationships/slideLayout" Target="../slideLayouts/slideLayout3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22.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diagramData" Target="../diagrams/data22.xml"/><Relationship Id="rId1" Type="http://schemas.openxmlformats.org/officeDocument/2006/relationships/slideLayout" Target="../slideLayouts/slideLayout36.xml"/><Relationship Id="rId6" Type="http://schemas.microsoft.com/office/2007/relationships/diagramDrawing" Target="../diagrams/drawing22.xml"/><Relationship Id="rId11" Type="http://schemas.openxmlformats.org/officeDocument/2006/relationships/image" Target="../media/image57.png"/><Relationship Id="rId5" Type="http://schemas.openxmlformats.org/officeDocument/2006/relationships/diagramColors" Target="../diagrams/colors22.xml"/><Relationship Id="rId10" Type="http://schemas.openxmlformats.org/officeDocument/2006/relationships/image" Target="../media/image56.png"/><Relationship Id="rId4" Type="http://schemas.openxmlformats.org/officeDocument/2006/relationships/diagramQuickStyle" Target="../diagrams/quickStyle22.xml"/><Relationship Id="rId9"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59.jpeg"/><Relationship Id="rId2" Type="http://schemas.openxmlformats.org/officeDocument/2006/relationships/diagramData" Target="../diagrams/data23.xml"/><Relationship Id="rId1" Type="http://schemas.openxmlformats.org/officeDocument/2006/relationships/slideLayout" Target="../slideLayouts/slideLayout3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24.xml"/><Relationship Id="rId7" Type="http://schemas.openxmlformats.org/officeDocument/2006/relationships/image" Target="../media/image60.jpeg"/><Relationship Id="rId2" Type="http://schemas.openxmlformats.org/officeDocument/2006/relationships/diagramData" Target="../diagrams/data24.xml"/><Relationship Id="rId1" Type="http://schemas.openxmlformats.org/officeDocument/2006/relationships/slideLayout" Target="../slideLayouts/slideLayout3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 Id="rId9" Type="http://schemas.openxmlformats.org/officeDocument/2006/relationships/image" Target="../media/image62.pn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25.xml"/><Relationship Id="rId7" Type="http://schemas.openxmlformats.org/officeDocument/2006/relationships/image" Target="../media/image19.jpeg"/><Relationship Id="rId2" Type="http://schemas.openxmlformats.org/officeDocument/2006/relationships/diagramData" Target="../diagrams/data25.xml"/><Relationship Id="rId1" Type="http://schemas.openxmlformats.org/officeDocument/2006/relationships/slideLayout" Target="../slideLayouts/slideLayout36.xml"/><Relationship Id="rId6" Type="http://schemas.microsoft.com/office/2007/relationships/diagramDrawing" Target="../diagrams/drawing25.xml"/><Relationship Id="rId5" Type="http://schemas.openxmlformats.org/officeDocument/2006/relationships/diagramColors" Target="../diagrams/colors25.xml"/><Relationship Id="rId10" Type="http://schemas.openxmlformats.org/officeDocument/2006/relationships/image" Target="../media/image65.jpeg"/><Relationship Id="rId4" Type="http://schemas.openxmlformats.org/officeDocument/2006/relationships/diagramQuickStyle" Target="../diagrams/quickStyle25.xml"/><Relationship Id="rId9"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CCA405-1EAA-F4A7-0AE6-1257CE7E8BF7}"/>
              </a:ext>
            </a:extLst>
          </p:cNvPr>
          <p:cNvSpPr/>
          <p:nvPr/>
        </p:nvSpPr>
        <p:spPr>
          <a:xfrm>
            <a:off x="347937" y="339044"/>
            <a:ext cx="3760513" cy="3720963"/>
          </a:xfrm>
          <a:prstGeom prst="rect">
            <a:avLst/>
          </a:prstGeom>
          <a:gradFill flip="none" rotWithShape="1">
            <a:gsLst>
              <a:gs pos="49000">
                <a:srgbClr val="224177">
                  <a:alpha val="0"/>
                </a:srgbClr>
              </a:gs>
              <a:gs pos="67000">
                <a:srgbClr val="224177">
                  <a:alpha val="84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TextBox 21">
            <a:extLst>
              <a:ext uri="{FF2B5EF4-FFF2-40B4-BE49-F238E27FC236}">
                <a16:creationId xmlns:a16="http://schemas.microsoft.com/office/drawing/2014/main" id="{A1262DBD-4CFB-4756-1BD8-EC3E4B05E4B6}"/>
              </a:ext>
            </a:extLst>
          </p:cNvPr>
          <p:cNvSpPr txBox="1"/>
          <p:nvPr/>
        </p:nvSpPr>
        <p:spPr>
          <a:xfrm>
            <a:off x="8291445" y="339044"/>
            <a:ext cx="184731" cy="276999"/>
          </a:xfrm>
          <a:prstGeom prst="rect">
            <a:avLst/>
          </a:prstGeom>
          <a:noFill/>
        </p:spPr>
        <p:txBody>
          <a:bodyPr wrap="none" rtlCol="0">
            <a:spAutoFit/>
          </a:bodyPr>
          <a:lstStyle/>
          <a:p>
            <a:endParaRPr lang="en-ID" sz="1200" b="1" dirty="0">
              <a:solidFill>
                <a:schemeClr val="bg1"/>
              </a:solidFill>
              <a:latin typeface="Arial Narrow" panose="020B0606020202030204" pitchFamily="34" charset="0"/>
            </a:endParaRPr>
          </a:p>
        </p:txBody>
      </p:sp>
      <p:sp>
        <p:nvSpPr>
          <p:cNvPr id="23" name="TextBox 22">
            <a:extLst>
              <a:ext uri="{FF2B5EF4-FFF2-40B4-BE49-F238E27FC236}">
                <a16:creationId xmlns:a16="http://schemas.microsoft.com/office/drawing/2014/main" id="{FE4E56CC-8B7C-F980-5239-D9D94AC25A75}"/>
              </a:ext>
            </a:extLst>
          </p:cNvPr>
          <p:cNvSpPr txBox="1"/>
          <p:nvPr/>
        </p:nvSpPr>
        <p:spPr>
          <a:xfrm>
            <a:off x="451387" y="3259368"/>
            <a:ext cx="11740613" cy="1107996"/>
          </a:xfrm>
          <a:prstGeom prst="rect">
            <a:avLst/>
          </a:prstGeom>
          <a:noFill/>
        </p:spPr>
        <p:txBody>
          <a:bodyPr wrap="square" rtlCol="0">
            <a:spAutoFit/>
          </a:bodyPr>
          <a:lstStyle/>
          <a:p>
            <a:r>
              <a:rPr lang="en-US" sz="6600" b="1" dirty="0" err="1">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Studi</a:t>
            </a:r>
            <a:r>
              <a:rPr lang="en-US" sz="6600" b="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a:t>
            </a:r>
            <a:r>
              <a:rPr lang="en-US" sz="6600" b="1" dirty="0" err="1">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Kasus</a:t>
            </a:r>
            <a:r>
              <a:rPr lang="en-US" sz="6600" b="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a:t>
            </a:r>
            <a:r>
              <a:rPr lang="en-US" sz="6600" b="1" dirty="0" err="1">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Kecelakaan</a:t>
            </a:r>
            <a:r>
              <a:rPr lang="en-US" sz="6600" b="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di </a:t>
            </a:r>
            <a:r>
              <a:rPr lang="en-US" sz="6600" b="1" dirty="0" err="1">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laut</a:t>
            </a:r>
            <a:r>
              <a:rPr lang="en-US" sz="6600" b="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a:t>
            </a:r>
            <a:endParaRPr lang="id-ID" sz="6600" b="1" dirty="0">
              <a:solidFill>
                <a:schemeClr val="bg1"/>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427022B-FDE0-7181-4671-A175C5C0D396}"/>
              </a:ext>
            </a:extLst>
          </p:cNvPr>
          <p:cNvSpPr txBox="1"/>
          <p:nvPr/>
        </p:nvSpPr>
        <p:spPr>
          <a:xfrm>
            <a:off x="448754" y="4943087"/>
            <a:ext cx="7935056" cy="438582"/>
          </a:xfrm>
          <a:prstGeom prst="rect">
            <a:avLst/>
          </a:prstGeom>
          <a:noFill/>
        </p:spPr>
        <p:txBody>
          <a:bodyPr wrap="square" rtlCol="0">
            <a:spAutoFit/>
          </a:bodyPr>
          <a:lstStyle/>
          <a:p>
            <a:r>
              <a:rPr lang="en-US" sz="2250" b="1" dirty="0">
                <a:solidFill>
                  <a:srgbClr val="FFFF00"/>
                </a:solidFill>
                <a:effectLst>
                  <a:outerShdw blurRad="38100" dist="38100" dir="2700000" algn="tl">
                    <a:srgbClr val="000000">
                      <a:alpha val="43137"/>
                    </a:srgbClr>
                  </a:outerShdw>
                </a:effectLst>
                <a:latin typeface="Arial Narrow" panose="020B0606020202030204" pitchFamily="34" charset="0"/>
              </a:rPr>
              <a:t>LETKOL LAUT (P) YOYOK EKO HADI WIJAYA S.T. M.T</a:t>
            </a:r>
            <a:endParaRPr lang="id-ID" sz="225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25" name="TextBox 24">
            <a:extLst>
              <a:ext uri="{FF2B5EF4-FFF2-40B4-BE49-F238E27FC236}">
                <a16:creationId xmlns:a16="http://schemas.microsoft.com/office/drawing/2014/main" id="{699DAC8D-270D-2586-3CC5-55A07C422439}"/>
              </a:ext>
            </a:extLst>
          </p:cNvPr>
          <p:cNvSpPr txBox="1"/>
          <p:nvPr/>
        </p:nvSpPr>
        <p:spPr>
          <a:xfrm>
            <a:off x="451387" y="5365213"/>
            <a:ext cx="623570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KAMA SENBAH DEPARTEMEN PELAUT AAL</a:t>
            </a:r>
            <a:endParaRPr lang="id-ID"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2" name="Picture 1">
            <a:extLst>
              <a:ext uri="{FF2B5EF4-FFF2-40B4-BE49-F238E27FC236}">
                <a16:creationId xmlns:a16="http://schemas.microsoft.com/office/drawing/2014/main" id="{05627CF8-5CB5-8152-7C0C-3EFC6EF1F11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2344" y1="17969" x2="23438" y2="24375"/>
                        <a14:foregroundMark x1="30625" y1="25469" x2="25156" y2="29844"/>
                        <a14:foregroundMark x1="25156" y1="29844" x2="18594" y2="45156"/>
                        <a14:foregroundMark x1="28750" y1="18438" x2="28750" y2="18438"/>
                        <a14:foregroundMark x1="28438" y1="17500" x2="19844" y2="29063"/>
                        <a14:foregroundMark x1="23438" y1="78281" x2="39219" y2="85625"/>
                        <a14:foregroundMark x1="39219" y1="85625" x2="61094" y2="84063"/>
                        <a14:foregroundMark x1="61094" y1="84063" x2="76094" y2="77344"/>
                        <a14:foregroundMark x1="76094" y1="77344" x2="83594" y2="61406"/>
                        <a14:foregroundMark x1="83594" y1="61406" x2="84531" y2="48594"/>
                        <a14:foregroundMark x1="84531" y1="48594" x2="70938" y2="24219"/>
                        <a14:foregroundMark x1="70938" y1="24219" x2="61875" y2="16875"/>
                        <a14:foregroundMark x1="61875" y1="16875" x2="45781" y2="19219"/>
                        <a14:foregroundMark x1="45781" y1="19219" x2="30781" y2="27500"/>
                        <a14:foregroundMark x1="30781" y1="27500" x2="24063" y2="40313"/>
                        <a14:foregroundMark x1="24063" y1="40313" x2="24531" y2="61250"/>
                        <a14:foregroundMark x1="24531" y1="61250" x2="34063" y2="75156"/>
                        <a14:foregroundMark x1="34063" y1="75156" x2="34063" y2="75625"/>
                        <a14:foregroundMark x1="20156" y1="45781" x2="23125" y2="66406"/>
                        <a14:foregroundMark x1="23125" y1="66406" x2="31250" y2="73594"/>
                        <a14:foregroundMark x1="31250" y1="73594" x2="31406" y2="73594"/>
                        <a14:foregroundMark x1="37656" y1="79063" x2="55937" y2="83125"/>
                        <a14:foregroundMark x1="55937" y1="83125" x2="67656" y2="81094"/>
                        <a14:foregroundMark x1="67656" y1="81094" x2="75313" y2="73594"/>
                        <a14:foregroundMark x1="75313" y1="73594" x2="81406" y2="47344"/>
                      </a14:backgroundRemoval>
                    </a14:imgEffect>
                  </a14:imgLayer>
                </a14:imgProps>
              </a:ext>
              <a:ext uri="{28A0092B-C50C-407E-A947-70E740481C1C}">
                <a14:useLocalDpi xmlns:a14="http://schemas.microsoft.com/office/drawing/2010/main" val="0"/>
              </a:ext>
            </a:extLst>
          </a:blip>
          <a:stretch>
            <a:fillRect/>
          </a:stretch>
        </p:blipFill>
        <p:spPr>
          <a:xfrm>
            <a:off x="258878" y="278982"/>
            <a:ext cx="1368000" cy="1368000"/>
          </a:xfrm>
          <a:prstGeom prst="rect">
            <a:avLst/>
          </a:prstGeom>
        </p:spPr>
      </p:pic>
      <p:sp>
        <p:nvSpPr>
          <p:cNvPr id="3" name="TextBox 2">
            <a:extLst>
              <a:ext uri="{FF2B5EF4-FFF2-40B4-BE49-F238E27FC236}">
                <a16:creationId xmlns:a16="http://schemas.microsoft.com/office/drawing/2014/main" id="{58AEBC6B-45F0-E22B-CF6C-D427FC4D7E82}"/>
              </a:ext>
            </a:extLst>
          </p:cNvPr>
          <p:cNvSpPr txBox="1"/>
          <p:nvPr/>
        </p:nvSpPr>
        <p:spPr>
          <a:xfrm>
            <a:off x="448754" y="4937223"/>
            <a:ext cx="7935056" cy="438582"/>
          </a:xfrm>
          <a:prstGeom prst="rect">
            <a:avLst/>
          </a:prstGeom>
          <a:noFill/>
        </p:spPr>
        <p:txBody>
          <a:bodyPr wrap="square" rtlCol="0">
            <a:spAutoFit/>
          </a:bodyPr>
          <a:lstStyle/>
          <a:p>
            <a:r>
              <a:rPr lang="en-US" sz="2250" b="1" dirty="0">
                <a:solidFill>
                  <a:srgbClr val="FFFF00"/>
                </a:solidFill>
                <a:effectLst>
                  <a:outerShdw blurRad="38100" dist="38100" dir="2700000" algn="tl">
                    <a:srgbClr val="000000">
                      <a:alpha val="43137"/>
                    </a:srgbClr>
                  </a:outerShdw>
                </a:effectLst>
                <a:latin typeface="Arial Narrow" panose="020B0606020202030204" pitchFamily="34" charset="0"/>
              </a:rPr>
              <a:t>LETKOL LAUT (P) YOYOK EKO HADI WIJAYA S.T. M.T</a:t>
            </a:r>
            <a:endParaRPr lang="id-ID" sz="225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4" name="TextBox 3">
            <a:extLst>
              <a:ext uri="{FF2B5EF4-FFF2-40B4-BE49-F238E27FC236}">
                <a16:creationId xmlns:a16="http://schemas.microsoft.com/office/drawing/2014/main" id="{02D1652D-4274-F7C5-A53D-3495839953A2}"/>
              </a:ext>
            </a:extLst>
          </p:cNvPr>
          <p:cNvSpPr txBox="1"/>
          <p:nvPr/>
        </p:nvSpPr>
        <p:spPr>
          <a:xfrm>
            <a:off x="451387" y="5359349"/>
            <a:ext cx="623570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KAMA SENBAH DEPARTEMEN PELAUT AAL</a:t>
            </a:r>
            <a:endParaRPr lang="id-ID"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33692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42" name="Group 1094"/>
          <p:cNvGrpSpPr>
            <a:grpSpLocks/>
          </p:cNvGrpSpPr>
          <p:nvPr/>
        </p:nvGrpSpPr>
        <p:grpSpPr bwMode="auto">
          <a:xfrm>
            <a:off x="1828801" y="762001"/>
            <a:ext cx="9446684" cy="5540375"/>
            <a:chOff x="625" y="432"/>
            <a:chExt cx="3743" cy="3730"/>
          </a:xfrm>
        </p:grpSpPr>
        <p:sp>
          <p:nvSpPr>
            <p:cNvPr id="10244" name="Line 1092"/>
            <p:cNvSpPr>
              <a:spLocks noChangeShapeType="1"/>
            </p:cNvSpPr>
            <p:nvPr/>
          </p:nvSpPr>
          <p:spPr bwMode="auto">
            <a:xfrm>
              <a:off x="2496" y="576"/>
              <a:ext cx="0" cy="2784"/>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b="1">
                <a:solidFill>
                  <a:srgbClr val="FF0000"/>
                </a:solidFill>
              </a:endParaRPr>
            </a:p>
          </p:txBody>
        </p:sp>
        <p:sp>
          <p:nvSpPr>
            <p:cNvPr id="10245" name="Text Box 1028"/>
            <p:cNvSpPr txBox="1">
              <a:spLocks noChangeArrowheads="1"/>
            </p:cNvSpPr>
            <p:nvPr/>
          </p:nvSpPr>
          <p:spPr bwMode="auto">
            <a:xfrm>
              <a:off x="3619" y="1721"/>
              <a:ext cx="749" cy="186"/>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LOG</a:t>
              </a:r>
            </a:p>
          </p:txBody>
        </p:sp>
        <p:sp>
          <p:nvSpPr>
            <p:cNvPr id="10246" name="Text Box 1029"/>
            <p:cNvSpPr txBox="1">
              <a:spLocks noChangeArrowheads="1"/>
            </p:cNvSpPr>
            <p:nvPr/>
          </p:nvSpPr>
          <p:spPr bwMode="auto">
            <a:xfrm>
              <a:off x="3677" y="2154"/>
              <a:ext cx="678"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BEK</a:t>
              </a:r>
            </a:p>
          </p:txBody>
        </p:sp>
        <p:sp>
          <p:nvSpPr>
            <p:cNvPr id="10247" name="Line 1030"/>
            <p:cNvSpPr>
              <a:spLocks noChangeShapeType="1"/>
            </p:cNvSpPr>
            <p:nvPr/>
          </p:nvSpPr>
          <p:spPr bwMode="auto">
            <a:xfrm>
              <a:off x="3619" y="2278"/>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48" name="Text Box 1031"/>
            <p:cNvSpPr txBox="1">
              <a:spLocks noChangeArrowheads="1"/>
            </p:cNvSpPr>
            <p:nvPr/>
          </p:nvSpPr>
          <p:spPr bwMode="auto">
            <a:xfrm>
              <a:off x="3677" y="2455"/>
              <a:ext cx="678" cy="187"/>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TTG</a:t>
              </a:r>
            </a:p>
          </p:txBody>
        </p:sp>
        <p:sp>
          <p:nvSpPr>
            <p:cNvPr id="10249" name="Text Box 1032"/>
            <p:cNvSpPr txBox="1">
              <a:spLocks noChangeArrowheads="1"/>
            </p:cNvSpPr>
            <p:nvPr/>
          </p:nvSpPr>
          <p:spPr bwMode="auto">
            <a:xfrm>
              <a:off x="3677" y="2764"/>
              <a:ext cx="670" cy="218"/>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TTB</a:t>
              </a:r>
            </a:p>
          </p:txBody>
        </p:sp>
        <p:sp>
          <p:nvSpPr>
            <p:cNvPr id="10250" name="Line 1033"/>
            <p:cNvSpPr>
              <a:spLocks noChangeShapeType="1"/>
            </p:cNvSpPr>
            <p:nvPr/>
          </p:nvSpPr>
          <p:spPr bwMode="auto">
            <a:xfrm>
              <a:off x="3619" y="2535"/>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51" name="Text Box 1034"/>
            <p:cNvSpPr txBox="1">
              <a:spLocks noChangeArrowheads="1"/>
            </p:cNvSpPr>
            <p:nvPr/>
          </p:nvSpPr>
          <p:spPr bwMode="auto">
            <a:xfrm>
              <a:off x="3686" y="3083"/>
              <a:ext cx="663" cy="203"/>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ADM</a:t>
              </a:r>
            </a:p>
          </p:txBody>
        </p:sp>
        <p:sp>
          <p:nvSpPr>
            <p:cNvPr id="10252" name="Freeform 1035"/>
            <p:cNvSpPr>
              <a:spLocks/>
            </p:cNvSpPr>
            <p:nvPr/>
          </p:nvSpPr>
          <p:spPr bwMode="auto">
            <a:xfrm>
              <a:off x="3621" y="1907"/>
              <a:ext cx="344" cy="1291"/>
            </a:xfrm>
            <a:custGeom>
              <a:avLst/>
              <a:gdLst>
                <a:gd name="T0" fmla="*/ 344 w 864"/>
                <a:gd name="T1" fmla="*/ 0 h 4032"/>
                <a:gd name="T2" fmla="*/ 344 w 864"/>
                <a:gd name="T3" fmla="*/ 92 h 4032"/>
                <a:gd name="T4" fmla="*/ 0 w 864"/>
                <a:gd name="T5" fmla="*/ 92 h 4032"/>
                <a:gd name="T6" fmla="*/ 0 w 864"/>
                <a:gd name="T7" fmla="*/ 1291 h 4032"/>
                <a:gd name="T8" fmla="*/ 57 w 864"/>
                <a:gd name="T9" fmla="*/ 1291 h 4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4032">
                  <a:moveTo>
                    <a:pt x="864" y="0"/>
                  </a:moveTo>
                  <a:lnTo>
                    <a:pt x="864" y="288"/>
                  </a:lnTo>
                  <a:lnTo>
                    <a:pt x="0" y="288"/>
                  </a:lnTo>
                  <a:lnTo>
                    <a:pt x="0" y="4032"/>
                  </a:lnTo>
                  <a:lnTo>
                    <a:pt x="144" y="403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53" name="Line 1036"/>
            <p:cNvSpPr>
              <a:spLocks noChangeShapeType="1"/>
            </p:cNvSpPr>
            <p:nvPr/>
          </p:nvSpPr>
          <p:spPr bwMode="auto">
            <a:xfrm>
              <a:off x="3619" y="2870"/>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54" name="Freeform 1040"/>
            <p:cNvSpPr>
              <a:spLocks/>
            </p:cNvSpPr>
            <p:nvPr/>
          </p:nvSpPr>
          <p:spPr bwMode="auto">
            <a:xfrm>
              <a:off x="1536" y="1248"/>
              <a:ext cx="1901" cy="76"/>
            </a:xfrm>
            <a:custGeom>
              <a:avLst/>
              <a:gdLst>
                <a:gd name="T0" fmla="*/ 0 w 4752"/>
                <a:gd name="T1" fmla="*/ 76 h 288"/>
                <a:gd name="T2" fmla="*/ 0 w 4752"/>
                <a:gd name="T3" fmla="*/ 0 h 288"/>
                <a:gd name="T4" fmla="*/ 1901 w 4752"/>
                <a:gd name="T5" fmla="*/ 0 h 288"/>
                <a:gd name="T6" fmla="*/ 1901 w 4752"/>
                <a:gd name="T7" fmla="*/ 76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52" h="288">
                  <a:moveTo>
                    <a:pt x="0" y="288"/>
                  </a:moveTo>
                  <a:lnTo>
                    <a:pt x="0" y="0"/>
                  </a:lnTo>
                  <a:lnTo>
                    <a:pt x="4752" y="0"/>
                  </a:lnTo>
                  <a:lnTo>
                    <a:pt x="4752" y="288"/>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55" name="Freeform 1041"/>
            <p:cNvSpPr>
              <a:spLocks/>
            </p:cNvSpPr>
            <p:nvPr/>
          </p:nvSpPr>
          <p:spPr bwMode="auto">
            <a:xfrm>
              <a:off x="970" y="1536"/>
              <a:ext cx="2995" cy="186"/>
            </a:xfrm>
            <a:custGeom>
              <a:avLst/>
              <a:gdLst>
                <a:gd name="T0" fmla="*/ 0 w 7488"/>
                <a:gd name="T1" fmla="*/ 124 h 432"/>
                <a:gd name="T2" fmla="*/ 0 w 7488"/>
                <a:gd name="T3" fmla="*/ 0 h 432"/>
                <a:gd name="T4" fmla="*/ 2995 w 7488"/>
                <a:gd name="T5" fmla="*/ 0 h 432"/>
                <a:gd name="T6" fmla="*/ 2995 w 7488"/>
                <a:gd name="T7" fmla="*/ 186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88" h="432">
                  <a:moveTo>
                    <a:pt x="0" y="288"/>
                  </a:moveTo>
                  <a:lnTo>
                    <a:pt x="0" y="0"/>
                  </a:lnTo>
                  <a:lnTo>
                    <a:pt x="7488" y="0"/>
                  </a:lnTo>
                  <a:lnTo>
                    <a:pt x="7488" y="43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56" name="Line 1042"/>
            <p:cNvSpPr>
              <a:spLocks noChangeShapeType="1"/>
            </p:cNvSpPr>
            <p:nvPr/>
          </p:nvSpPr>
          <p:spPr bwMode="auto">
            <a:xfrm>
              <a:off x="1892" y="1536"/>
              <a:ext cx="0" cy="18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57" name="Line 1043"/>
            <p:cNvSpPr>
              <a:spLocks noChangeShapeType="1"/>
            </p:cNvSpPr>
            <p:nvPr/>
          </p:nvSpPr>
          <p:spPr bwMode="auto">
            <a:xfrm>
              <a:off x="2986" y="1536"/>
              <a:ext cx="0" cy="18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58" name="Text Box 1048"/>
            <p:cNvSpPr txBox="1">
              <a:spLocks noChangeArrowheads="1"/>
            </p:cNvSpPr>
            <p:nvPr/>
          </p:nvSpPr>
          <p:spPr bwMode="auto">
            <a:xfrm>
              <a:off x="2132" y="432"/>
              <a:ext cx="748" cy="186"/>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KOMANDAN</a:t>
              </a:r>
            </a:p>
          </p:txBody>
        </p:sp>
        <p:sp>
          <p:nvSpPr>
            <p:cNvPr id="10259" name="Text Box 1049"/>
            <p:cNvSpPr txBox="1">
              <a:spLocks noChangeArrowheads="1"/>
            </p:cNvSpPr>
            <p:nvPr/>
          </p:nvSpPr>
          <p:spPr bwMode="auto">
            <a:xfrm>
              <a:off x="2132" y="668"/>
              <a:ext cx="748" cy="273"/>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PALAKSA</a:t>
              </a:r>
            </a:p>
            <a:p>
              <a:pPr algn="ctr"/>
              <a:r>
                <a:rPr lang="en-US" altLang="id-ID" sz="1000" b="1" i="0">
                  <a:solidFill>
                    <a:srgbClr val="FF0000"/>
                  </a:solidFill>
                  <a:latin typeface="Comic Sans MS" pitchFamily="66" charset="0"/>
                </a:rPr>
                <a:t>PADIS</a:t>
              </a:r>
            </a:p>
          </p:txBody>
        </p:sp>
        <p:sp>
          <p:nvSpPr>
            <p:cNvPr id="10260" name="Text Box 1050"/>
            <p:cNvSpPr txBox="1">
              <a:spLocks noChangeArrowheads="1"/>
            </p:cNvSpPr>
            <p:nvPr/>
          </p:nvSpPr>
          <p:spPr bwMode="auto">
            <a:xfrm>
              <a:off x="2132" y="995"/>
              <a:ext cx="748" cy="186"/>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PAGA</a:t>
              </a:r>
            </a:p>
          </p:txBody>
        </p:sp>
        <p:sp>
          <p:nvSpPr>
            <p:cNvPr id="10261" name="Line 1051"/>
            <p:cNvSpPr>
              <a:spLocks noChangeShapeType="1"/>
            </p:cNvSpPr>
            <p:nvPr/>
          </p:nvSpPr>
          <p:spPr bwMode="auto">
            <a:xfrm>
              <a:off x="2132" y="792"/>
              <a:ext cx="74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62" name="Text Box 1052"/>
            <p:cNvSpPr txBox="1">
              <a:spLocks noChangeArrowheads="1"/>
            </p:cNvSpPr>
            <p:nvPr/>
          </p:nvSpPr>
          <p:spPr bwMode="auto">
            <a:xfrm>
              <a:off x="1152" y="1303"/>
              <a:ext cx="749"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KADIS </a:t>
              </a:r>
            </a:p>
          </p:txBody>
        </p:sp>
        <p:sp>
          <p:nvSpPr>
            <p:cNvPr id="10263" name="Text Box 1053"/>
            <p:cNvSpPr txBox="1">
              <a:spLocks noChangeArrowheads="1"/>
            </p:cNvSpPr>
            <p:nvPr/>
          </p:nvSpPr>
          <p:spPr bwMode="auto">
            <a:xfrm>
              <a:off x="3026" y="1303"/>
              <a:ext cx="749"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PAGA DIK</a:t>
              </a:r>
            </a:p>
          </p:txBody>
        </p:sp>
        <p:sp>
          <p:nvSpPr>
            <p:cNvPr id="10264" name="Text Box 1055"/>
            <p:cNvSpPr txBox="1">
              <a:spLocks noChangeArrowheads="1"/>
            </p:cNvSpPr>
            <p:nvPr/>
          </p:nvSpPr>
          <p:spPr bwMode="auto">
            <a:xfrm>
              <a:off x="625" y="1660"/>
              <a:ext cx="749"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OPS</a:t>
              </a:r>
            </a:p>
          </p:txBody>
        </p:sp>
        <p:sp>
          <p:nvSpPr>
            <p:cNvPr id="10265" name="Text Box 1056"/>
            <p:cNvSpPr txBox="1">
              <a:spLocks noChangeArrowheads="1"/>
            </p:cNvSpPr>
            <p:nvPr/>
          </p:nvSpPr>
          <p:spPr bwMode="auto">
            <a:xfrm>
              <a:off x="683" y="2093"/>
              <a:ext cx="681" cy="194"/>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NAV</a:t>
              </a:r>
            </a:p>
          </p:txBody>
        </p:sp>
        <p:sp>
          <p:nvSpPr>
            <p:cNvPr id="10266" name="Line 1057"/>
            <p:cNvSpPr>
              <a:spLocks noChangeShapeType="1"/>
            </p:cNvSpPr>
            <p:nvPr/>
          </p:nvSpPr>
          <p:spPr bwMode="auto">
            <a:xfrm>
              <a:off x="625" y="2216"/>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67" name="Text Box 1058"/>
            <p:cNvSpPr txBox="1">
              <a:spLocks noChangeArrowheads="1"/>
            </p:cNvSpPr>
            <p:nvPr/>
          </p:nvSpPr>
          <p:spPr bwMode="auto">
            <a:xfrm>
              <a:off x="683" y="2376"/>
              <a:ext cx="691" cy="191"/>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PIT</a:t>
              </a:r>
            </a:p>
          </p:txBody>
        </p:sp>
        <p:sp>
          <p:nvSpPr>
            <p:cNvPr id="10268" name="Text Box 1059"/>
            <p:cNvSpPr txBox="1">
              <a:spLocks noChangeArrowheads="1"/>
            </p:cNvSpPr>
            <p:nvPr/>
          </p:nvSpPr>
          <p:spPr bwMode="auto">
            <a:xfrm>
              <a:off x="683" y="2694"/>
              <a:ext cx="665" cy="331"/>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a:t>
              </a:r>
            </a:p>
            <a:p>
              <a:pPr algn="ctr"/>
              <a:r>
                <a:rPr lang="en-US" altLang="id-ID" sz="1000" b="1" i="0">
                  <a:solidFill>
                    <a:srgbClr val="FF0000"/>
                  </a:solidFill>
                  <a:latin typeface="Comic Sans MS" pitchFamily="66" charset="0"/>
                </a:rPr>
                <a:t>RADIO  KOM</a:t>
              </a:r>
            </a:p>
          </p:txBody>
        </p:sp>
        <p:sp>
          <p:nvSpPr>
            <p:cNvPr id="10269" name="Freeform 1060"/>
            <p:cNvSpPr>
              <a:spLocks/>
            </p:cNvSpPr>
            <p:nvPr/>
          </p:nvSpPr>
          <p:spPr bwMode="auto">
            <a:xfrm>
              <a:off x="625" y="1845"/>
              <a:ext cx="346" cy="990"/>
            </a:xfrm>
            <a:custGeom>
              <a:avLst/>
              <a:gdLst>
                <a:gd name="T0" fmla="*/ 346 w 864"/>
                <a:gd name="T1" fmla="*/ 0 h 3024"/>
                <a:gd name="T2" fmla="*/ 346 w 864"/>
                <a:gd name="T3" fmla="*/ 94 h 3024"/>
                <a:gd name="T4" fmla="*/ 0 w 864"/>
                <a:gd name="T5" fmla="*/ 94 h 3024"/>
                <a:gd name="T6" fmla="*/ 0 w 864"/>
                <a:gd name="T7" fmla="*/ 990 h 3024"/>
                <a:gd name="T8" fmla="*/ 58 w 864"/>
                <a:gd name="T9" fmla="*/ 990 h 3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3024">
                  <a:moveTo>
                    <a:pt x="864" y="0"/>
                  </a:moveTo>
                  <a:lnTo>
                    <a:pt x="864" y="288"/>
                  </a:lnTo>
                  <a:lnTo>
                    <a:pt x="0" y="288"/>
                  </a:lnTo>
                  <a:lnTo>
                    <a:pt x="0" y="3024"/>
                  </a:lnTo>
                  <a:lnTo>
                    <a:pt x="144" y="3024"/>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70" name="Line 1061"/>
            <p:cNvSpPr>
              <a:spLocks noChangeShapeType="1"/>
            </p:cNvSpPr>
            <p:nvPr/>
          </p:nvSpPr>
          <p:spPr bwMode="auto">
            <a:xfrm>
              <a:off x="625" y="2464"/>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71" name="Text Box 1063"/>
            <p:cNvSpPr txBox="1">
              <a:spLocks noChangeArrowheads="1"/>
            </p:cNvSpPr>
            <p:nvPr/>
          </p:nvSpPr>
          <p:spPr bwMode="auto">
            <a:xfrm>
              <a:off x="1546" y="1660"/>
              <a:ext cx="749"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SEN</a:t>
              </a:r>
            </a:p>
          </p:txBody>
        </p:sp>
        <p:sp>
          <p:nvSpPr>
            <p:cNvPr id="10272" name="Text Box 1064"/>
            <p:cNvSpPr txBox="1">
              <a:spLocks noChangeArrowheads="1"/>
            </p:cNvSpPr>
            <p:nvPr/>
          </p:nvSpPr>
          <p:spPr bwMode="auto">
            <a:xfrm>
              <a:off x="1610" y="2093"/>
              <a:ext cx="674" cy="194"/>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SBA</a:t>
              </a:r>
            </a:p>
          </p:txBody>
        </p:sp>
        <p:sp>
          <p:nvSpPr>
            <p:cNvPr id="10273" name="Text Box 1065"/>
            <p:cNvSpPr txBox="1">
              <a:spLocks noChangeArrowheads="1"/>
            </p:cNvSpPr>
            <p:nvPr/>
          </p:nvSpPr>
          <p:spPr bwMode="auto">
            <a:xfrm>
              <a:off x="1610" y="2392"/>
              <a:ext cx="650" cy="204"/>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SAA</a:t>
              </a:r>
            </a:p>
          </p:txBody>
        </p:sp>
        <p:sp>
          <p:nvSpPr>
            <p:cNvPr id="10274" name="Freeform 1066"/>
            <p:cNvSpPr>
              <a:spLocks/>
            </p:cNvSpPr>
            <p:nvPr/>
          </p:nvSpPr>
          <p:spPr bwMode="auto">
            <a:xfrm>
              <a:off x="1556" y="1845"/>
              <a:ext cx="342" cy="656"/>
            </a:xfrm>
            <a:custGeom>
              <a:avLst/>
              <a:gdLst>
                <a:gd name="T0" fmla="*/ 342 w 864"/>
                <a:gd name="T1" fmla="*/ 0 h 1872"/>
                <a:gd name="T2" fmla="*/ 342 w 864"/>
                <a:gd name="T3" fmla="*/ 101 h 1872"/>
                <a:gd name="T4" fmla="*/ 0 w 864"/>
                <a:gd name="T5" fmla="*/ 101 h 1872"/>
                <a:gd name="T6" fmla="*/ 0 w 864"/>
                <a:gd name="T7" fmla="*/ 656 h 1872"/>
                <a:gd name="T8" fmla="*/ 57 w 864"/>
                <a:gd name="T9" fmla="*/ 656 h 18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1872">
                  <a:moveTo>
                    <a:pt x="864" y="0"/>
                  </a:moveTo>
                  <a:lnTo>
                    <a:pt x="864" y="288"/>
                  </a:lnTo>
                  <a:lnTo>
                    <a:pt x="0" y="288"/>
                  </a:lnTo>
                  <a:lnTo>
                    <a:pt x="0" y="1872"/>
                  </a:lnTo>
                  <a:lnTo>
                    <a:pt x="144" y="187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75" name="Line 1067"/>
            <p:cNvSpPr>
              <a:spLocks noChangeShapeType="1"/>
            </p:cNvSpPr>
            <p:nvPr/>
          </p:nvSpPr>
          <p:spPr bwMode="auto">
            <a:xfrm>
              <a:off x="1560" y="2191"/>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76" name="Text Box 1069"/>
            <p:cNvSpPr txBox="1">
              <a:spLocks noChangeArrowheads="1"/>
            </p:cNvSpPr>
            <p:nvPr/>
          </p:nvSpPr>
          <p:spPr bwMode="auto">
            <a:xfrm>
              <a:off x="2640" y="1660"/>
              <a:ext cx="749" cy="185"/>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SIN</a:t>
              </a:r>
            </a:p>
          </p:txBody>
        </p:sp>
        <p:sp>
          <p:nvSpPr>
            <p:cNvPr id="10277" name="Text Box 1070"/>
            <p:cNvSpPr txBox="1">
              <a:spLocks noChangeArrowheads="1"/>
            </p:cNvSpPr>
            <p:nvPr/>
          </p:nvSpPr>
          <p:spPr bwMode="auto">
            <a:xfrm>
              <a:off x="2698" y="2093"/>
              <a:ext cx="689" cy="20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MPK</a:t>
              </a:r>
            </a:p>
          </p:txBody>
        </p:sp>
        <p:sp>
          <p:nvSpPr>
            <p:cNvPr id="10278" name="Line 1071"/>
            <p:cNvSpPr>
              <a:spLocks noChangeShapeType="1"/>
            </p:cNvSpPr>
            <p:nvPr/>
          </p:nvSpPr>
          <p:spPr bwMode="auto">
            <a:xfrm>
              <a:off x="2640" y="2216"/>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79" name="Text Box 1072"/>
            <p:cNvSpPr txBox="1">
              <a:spLocks noChangeArrowheads="1"/>
            </p:cNvSpPr>
            <p:nvPr/>
          </p:nvSpPr>
          <p:spPr bwMode="auto">
            <a:xfrm>
              <a:off x="2698" y="2402"/>
              <a:ext cx="683" cy="204"/>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MB</a:t>
              </a:r>
            </a:p>
          </p:txBody>
        </p:sp>
        <p:sp>
          <p:nvSpPr>
            <p:cNvPr id="10280" name="Text Box 1073"/>
            <p:cNvSpPr txBox="1">
              <a:spLocks noChangeArrowheads="1"/>
            </p:cNvSpPr>
            <p:nvPr/>
          </p:nvSpPr>
          <p:spPr bwMode="auto">
            <a:xfrm>
              <a:off x="2698" y="2704"/>
              <a:ext cx="683" cy="210"/>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LISTRIK</a:t>
              </a:r>
            </a:p>
          </p:txBody>
        </p:sp>
        <p:sp>
          <p:nvSpPr>
            <p:cNvPr id="10281" name="Line 1074"/>
            <p:cNvSpPr>
              <a:spLocks noChangeShapeType="1"/>
            </p:cNvSpPr>
            <p:nvPr/>
          </p:nvSpPr>
          <p:spPr bwMode="auto">
            <a:xfrm>
              <a:off x="2640" y="2501"/>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82" name="Text Box 1075"/>
            <p:cNvSpPr txBox="1">
              <a:spLocks noChangeArrowheads="1"/>
            </p:cNvSpPr>
            <p:nvPr/>
          </p:nvSpPr>
          <p:spPr bwMode="auto">
            <a:xfrm>
              <a:off x="2698" y="3029"/>
              <a:ext cx="675" cy="204"/>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JAGA PEK</a:t>
              </a:r>
            </a:p>
          </p:txBody>
        </p:sp>
        <p:sp>
          <p:nvSpPr>
            <p:cNvPr id="10283" name="Freeform 1076"/>
            <p:cNvSpPr>
              <a:spLocks/>
            </p:cNvSpPr>
            <p:nvPr/>
          </p:nvSpPr>
          <p:spPr bwMode="auto">
            <a:xfrm>
              <a:off x="2637" y="1845"/>
              <a:ext cx="349" cy="1300"/>
            </a:xfrm>
            <a:custGeom>
              <a:avLst/>
              <a:gdLst>
                <a:gd name="T0" fmla="*/ 349 w 864"/>
                <a:gd name="T1" fmla="*/ 0 h 4032"/>
                <a:gd name="T2" fmla="*/ 349 w 864"/>
                <a:gd name="T3" fmla="*/ 93 h 4032"/>
                <a:gd name="T4" fmla="*/ 0 w 864"/>
                <a:gd name="T5" fmla="*/ 93 h 4032"/>
                <a:gd name="T6" fmla="*/ 0 w 864"/>
                <a:gd name="T7" fmla="*/ 1300 h 4032"/>
                <a:gd name="T8" fmla="*/ 58 w 864"/>
                <a:gd name="T9" fmla="*/ 1300 h 4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4032">
                  <a:moveTo>
                    <a:pt x="864" y="0"/>
                  </a:moveTo>
                  <a:lnTo>
                    <a:pt x="864" y="288"/>
                  </a:lnTo>
                  <a:lnTo>
                    <a:pt x="0" y="288"/>
                  </a:lnTo>
                  <a:lnTo>
                    <a:pt x="0" y="4032"/>
                  </a:lnTo>
                  <a:lnTo>
                    <a:pt x="144" y="403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84" name="Line 1077"/>
            <p:cNvSpPr>
              <a:spLocks noChangeShapeType="1"/>
            </p:cNvSpPr>
            <p:nvPr/>
          </p:nvSpPr>
          <p:spPr bwMode="auto">
            <a:xfrm>
              <a:off x="2640" y="2800"/>
              <a:ext cx="5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85" name="Freeform 1080"/>
            <p:cNvSpPr>
              <a:spLocks/>
            </p:cNvSpPr>
            <p:nvPr/>
          </p:nvSpPr>
          <p:spPr bwMode="auto">
            <a:xfrm>
              <a:off x="1037" y="3360"/>
              <a:ext cx="2707" cy="494"/>
            </a:xfrm>
            <a:custGeom>
              <a:avLst/>
              <a:gdLst>
                <a:gd name="T0" fmla="*/ 0 w 6768"/>
                <a:gd name="T1" fmla="*/ 494 h 1152"/>
                <a:gd name="T2" fmla="*/ 0 w 6768"/>
                <a:gd name="T3" fmla="*/ 0 h 1152"/>
                <a:gd name="T4" fmla="*/ 2707 w 6768"/>
                <a:gd name="T5" fmla="*/ 0 h 1152"/>
                <a:gd name="T6" fmla="*/ 2707 w 6768"/>
                <a:gd name="T7" fmla="*/ 185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68" h="1152">
                  <a:moveTo>
                    <a:pt x="0" y="1152"/>
                  </a:moveTo>
                  <a:lnTo>
                    <a:pt x="0" y="0"/>
                  </a:lnTo>
                  <a:lnTo>
                    <a:pt x="6768" y="0"/>
                  </a:lnTo>
                  <a:lnTo>
                    <a:pt x="6768" y="43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86" name="Freeform 1081"/>
            <p:cNvSpPr>
              <a:spLocks/>
            </p:cNvSpPr>
            <p:nvPr/>
          </p:nvSpPr>
          <p:spPr bwMode="auto">
            <a:xfrm>
              <a:off x="864" y="3854"/>
              <a:ext cx="634" cy="124"/>
            </a:xfrm>
            <a:custGeom>
              <a:avLst/>
              <a:gdLst>
                <a:gd name="T0" fmla="*/ 0 w 1584"/>
                <a:gd name="T1" fmla="*/ 124 h 288"/>
                <a:gd name="T2" fmla="*/ 0 w 1584"/>
                <a:gd name="T3" fmla="*/ 62 h 288"/>
                <a:gd name="T4" fmla="*/ 0 w 1584"/>
                <a:gd name="T5" fmla="*/ 0 h 288"/>
                <a:gd name="T6" fmla="*/ 634 w 1584"/>
                <a:gd name="T7" fmla="*/ 0 h 288"/>
                <a:gd name="T8" fmla="*/ 634 w 1584"/>
                <a:gd name="T9" fmla="*/ 124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4" h="288">
                  <a:moveTo>
                    <a:pt x="0" y="288"/>
                  </a:moveTo>
                  <a:lnTo>
                    <a:pt x="0" y="144"/>
                  </a:lnTo>
                  <a:lnTo>
                    <a:pt x="0" y="0"/>
                  </a:lnTo>
                  <a:lnTo>
                    <a:pt x="1584" y="0"/>
                  </a:lnTo>
                  <a:lnTo>
                    <a:pt x="1584" y="288"/>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b="1">
                <a:solidFill>
                  <a:srgbClr val="FF0000"/>
                </a:solidFill>
              </a:endParaRPr>
            </a:p>
          </p:txBody>
        </p:sp>
        <p:sp>
          <p:nvSpPr>
            <p:cNvPr id="10287" name="Line 1082"/>
            <p:cNvSpPr>
              <a:spLocks noChangeShapeType="1"/>
            </p:cNvSpPr>
            <p:nvPr/>
          </p:nvSpPr>
          <p:spPr bwMode="auto">
            <a:xfrm>
              <a:off x="2995" y="3360"/>
              <a:ext cx="0" cy="6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88" name="Line 1083"/>
            <p:cNvSpPr>
              <a:spLocks noChangeShapeType="1"/>
            </p:cNvSpPr>
            <p:nvPr/>
          </p:nvSpPr>
          <p:spPr bwMode="auto">
            <a:xfrm>
              <a:off x="1786" y="3360"/>
              <a:ext cx="0" cy="18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b="1">
                <a:solidFill>
                  <a:srgbClr val="FF0000"/>
                </a:solidFill>
              </a:endParaRPr>
            </a:p>
          </p:txBody>
        </p:sp>
        <p:sp>
          <p:nvSpPr>
            <p:cNvPr id="10289" name="Text Box 1084"/>
            <p:cNvSpPr txBox="1">
              <a:spLocks noChangeArrowheads="1"/>
            </p:cNvSpPr>
            <p:nvPr/>
          </p:nvSpPr>
          <p:spPr bwMode="auto">
            <a:xfrm>
              <a:off x="634" y="3530"/>
              <a:ext cx="749" cy="201"/>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BAGA DEK</a:t>
              </a:r>
            </a:p>
          </p:txBody>
        </p:sp>
        <p:sp>
          <p:nvSpPr>
            <p:cNvPr id="10290" name="Text Box 1085"/>
            <p:cNvSpPr txBox="1">
              <a:spLocks noChangeArrowheads="1"/>
            </p:cNvSpPr>
            <p:nvPr/>
          </p:nvSpPr>
          <p:spPr bwMode="auto">
            <a:xfrm>
              <a:off x="1498" y="3530"/>
              <a:ext cx="630" cy="19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PROV</a:t>
              </a:r>
            </a:p>
          </p:txBody>
        </p:sp>
        <p:sp>
          <p:nvSpPr>
            <p:cNvPr id="10291" name="Text Box 1086"/>
            <p:cNvSpPr txBox="1">
              <a:spLocks noChangeArrowheads="1"/>
            </p:cNvSpPr>
            <p:nvPr/>
          </p:nvSpPr>
          <p:spPr bwMode="auto">
            <a:xfrm>
              <a:off x="634" y="3961"/>
              <a:ext cx="457" cy="19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CARAKA</a:t>
              </a:r>
            </a:p>
          </p:txBody>
        </p:sp>
        <p:sp>
          <p:nvSpPr>
            <p:cNvPr id="10292" name="Text Box 1087"/>
            <p:cNvSpPr txBox="1">
              <a:spLocks noChangeArrowheads="1"/>
            </p:cNvSpPr>
            <p:nvPr/>
          </p:nvSpPr>
          <p:spPr bwMode="auto">
            <a:xfrm>
              <a:off x="1199" y="3970"/>
              <a:ext cx="630" cy="19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PENGAWAS</a:t>
              </a:r>
            </a:p>
          </p:txBody>
        </p:sp>
        <p:sp>
          <p:nvSpPr>
            <p:cNvPr id="10293" name="Text Box 1088"/>
            <p:cNvSpPr txBox="1">
              <a:spLocks noChangeArrowheads="1"/>
            </p:cNvSpPr>
            <p:nvPr/>
          </p:nvSpPr>
          <p:spPr bwMode="auto">
            <a:xfrm>
              <a:off x="2682" y="3530"/>
              <a:ext cx="659" cy="201"/>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DAN JAGA</a:t>
              </a:r>
            </a:p>
          </p:txBody>
        </p:sp>
        <p:sp>
          <p:nvSpPr>
            <p:cNvPr id="10294" name="Text Box 1089"/>
            <p:cNvSpPr txBox="1">
              <a:spLocks noChangeArrowheads="1"/>
            </p:cNvSpPr>
            <p:nvPr/>
          </p:nvSpPr>
          <p:spPr bwMode="auto">
            <a:xfrm>
              <a:off x="3456" y="3530"/>
              <a:ext cx="630" cy="19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DAL JAGA</a:t>
              </a:r>
            </a:p>
          </p:txBody>
        </p:sp>
        <p:sp>
          <p:nvSpPr>
            <p:cNvPr id="10295" name="Text Box 1090"/>
            <p:cNvSpPr txBox="1">
              <a:spLocks noChangeArrowheads="1"/>
            </p:cNvSpPr>
            <p:nvPr/>
          </p:nvSpPr>
          <p:spPr bwMode="auto">
            <a:xfrm>
              <a:off x="2710" y="3961"/>
              <a:ext cx="631" cy="192"/>
            </a:xfrm>
            <a:prstGeom prst="rect">
              <a:avLst/>
            </a:prstGeom>
            <a:solidFill>
              <a:srgbClr val="FFFFFF"/>
            </a:solidFill>
            <a:ln w="9525">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000" b="1" i="0">
                  <a:solidFill>
                    <a:srgbClr val="FF0000"/>
                  </a:solidFill>
                  <a:latin typeface="Comic Sans MS" pitchFamily="66" charset="0"/>
                </a:rPr>
                <a:t>PENGAWAL</a:t>
              </a:r>
            </a:p>
          </p:txBody>
        </p:sp>
      </p:grpSp>
      <p:sp>
        <p:nvSpPr>
          <p:cNvPr id="10243" name="Text Box 1093"/>
          <p:cNvSpPr txBox="1">
            <a:spLocks noChangeArrowheads="1"/>
          </p:cNvSpPr>
          <p:nvPr/>
        </p:nvSpPr>
        <p:spPr bwMode="auto">
          <a:xfrm>
            <a:off x="1096434" y="190501"/>
            <a:ext cx="3521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B.  BAGAN ORG. JAGA DARAT</a:t>
            </a:r>
          </a:p>
        </p:txBody>
      </p:sp>
    </p:spTree>
    <p:extLst>
      <p:ext uri="{BB962C8B-B14F-4D97-AF65-F5344CB8AC3E}">
        <p14:creationId xmlns:p14="http://schemas.microsoft.com/office/powerpoint/2010/main" val="24636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AutoShape 17" descr="Green marble"/>
          <p:cNvSpPr>
            <a:spLocks noChangeArrowheads="1"/>
          </p:cNvSpPr>
          <p:nvPr/>
        </p:nvSpPr>
        <p:spPr bwMode="auto">
          <a:xfrm>
            <a:off x="304800" y="3352800"/>
            <a:ext cx="5283200" cy="2133600"/>
          </a:xfrm>
          <a:prstGeom prst="rightArrow">
            <a:avLst>
              <a:gd name="adj1" fmla="val 69639"/>
              <a:gd name="adj2" fmla="val 47271"/>
            </a:avLst>
          </a:prstGeom>
          <a:solidFill>
            <a:schemeClr val="tx2"/>
          </a:solidFill>
          <a:ln w="9525">
            <a:solidFill>
              <a:schemeClr val="tx1"/>
            </a:solidFill>
            <a:miter lim="800000"/>
            <a:headEnd/>
            <a:tailEnd/>
          </a:ln>
          <a:effec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2291" name="Text Box 3" descr="Water droplets"/>
          <p:cNvSpPr txBox="1">
            <a:spLocks noChangeArrowheads="1"/>
          </p:cNvSpPr>
          <p:nvPr/>
        </p:nvSpPr>
        <p:spPr bwMode="auto">
          <a:xfrm>
            <a:off x="5588000" y="307976"/>
            <a:ext cx="2993127" cy="2308324"/>
          </a:xfrm>
          <a:prstGeom prst="rect">
            <a:avLst/>
          </a:prstGeom>
          <a:noFill/>
          <a:ln w="76200" cmpd="tri">
            <a:solidFill>
              <a:srgbClr val="996633"/>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nSpc>
                <a:spcPct val="120000"/>
              </a:lnSpc>
              <a:buFontTx/>
              <a:buChar char="•"/>
            </a:pPr>
            <a:r>
              <a:rPr lang="en-US" altLang="id-ID" sz="2000" b="1" i="0">
                <a:latin typeface="AmerType Md BT" pitchFamily="18" charset="0"/>
              </a:rPr>
              <a:t>Miliki Puan/Ketram</a:t>
            </a:r>
          </a:p>
          <a:p>
            <a:pPr>
              <a:lnSpc>
                <a:spcPct val="120000"/>
              </a:lnSpc>
              <a:buFontTx/>
              <a:buChar char="•"/>
            </a:pPr>
            <a:r>
              <a:rPr lang="en-US" altLang="id-ID" sz="2000" b="1" i="0">
                <a:latin typeface="AmerType Md BT" pitchFamily="18" charset="0"/>
              </a:rPr>
              <a:t>Kewaspadaan</a:t>
            </a:r>
          </a:p>
          <a:p>
            <a:pPr>
              <a:lnSpc>
                <a:spcPct val="120000"/>
              </a:lnSpc>
              <a:buFontTx/>
              <a:buChar char="•"/>
            </a:pPr>
            <a:r>
              <a:rPr lang="en-US" altLang="id-ID" sz="2000" b="1" i="0">
                <a:latin typeface="AmerType Md BT" pitchFamily="18" charset="0"/>
              </a:rPr>
              <a:t>Pertimbangan ambil kep</a:t>
            </a:r>
          </a:p>
          <a:p>
            <a:pPr>
              <a:lnSpc>
                <a:spcPct val="120000"/>
              </a:lnSpc>
              <a:buFontTx/>
              <a:buChar char="•"/>
            </a:pPr>
            <a:r>
              <a:rPr lang="en-US" altLang="id-ID" sz="2000" b="1" i="0">
                <a:latin typeface="AmerType Md BT" pitchFamily="18" charset="0"/>
              </a:rPr>
              <a:t>Insting/Six Sense</a:t>
            </a:r>
          </a:p>
          <a:p>
            <a:pPr>
              <a:lnSpc>
                <a:spcPct val="120000"/>
              </a:lnSpc>
              <a:buFontTx/>
              <a:buChar char="•"/>
            </a:pPr>
            <a:r>
              <a:rPr lang="en-US" altLang="id-ID" sz="2000" b="1" i="0">
                <a:latin typeface="AmerType Md BT" pitchFamily="18" charset="0"/>
              </a:rPr>
              <a:t>Kepemimpinan</a:t>
            </a:r>
          </a:p>
          <a:p>
            <a:pPr>
              <a:lnSpc>
                <a:spcPct val="120000"/>
              </a:lnSpc>
              <a:buFontTx/>
              <a:buChar char="•"/>
            </a:pPr>
            <a:r>
              <a:rPr lang="en-US" altLang="id-ID" sz="2000" b="1" i="0">
                <a:latin typeface="AmerType Md BT" pitchFamily="18" charset="0"/>
              </a:rPr>
              <a:t>Penget Tek Kpl</a:t>
            </a:r>
          </a:p>
        </p:txBody>
      </p:sp>
      <p:sp>
        <p:nvSpPr>
          <p:cNvPr id="12292" name="Text Box 4"/>
          <p:cNvSpPr txBox="1">
            <a:spLocks noChangeArrowheads="1"/>
          </p:cNvSpPr>
          <p:nvPr/>
        </p:nvSpPr>
        <p:spPr bwMode="auto">
          <a:xfrm>
            <a:off x="385234" y="407987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sz="2400" i="0"/>
          </a:p>
        </p:txBody>
      </p:sp>
      <p:sp>
        <p:nvSpPr>
          <p:cNvPr id="12293" name="AutoShape 13" descr="Oak"/>
          <p:cNvSpPr>
            <a:spLocks noChangeArrowheads="1"/>
          </p:cNvSpPr>
          <p:nvPr/>
        </p:nvSpPr>
        <p:spPr bwMode="auto">
          <a:xfrm>
            <a:off x="711200" y="457200"/>
            <a:ext cx="4673600" cy="1219200"/>
          </a:xfrm>
          <a:prstGeom prst="homePlate">
            <a:avLst>
              <a:gd name="adj" fmla="val 73432"/>
            </a:avLst>
          </a:prstGeom>
          <a:blipFill dpi="0" rotWithShape="0">
            <a:blip r:embed="rId3"/>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2294" name="WordArt 12"/>
          <p:cNvSpPr>
            <a:spLocks noChangeArrowheads="1" noChangeShapeType="1" noTextEdit="1"/>
          </p:cNvSpPr>
          <p:nvPr/>
        </p:nvSpPr>
        <p:spPr bwMode="auto">
          <a:xfrm>
            <a:off x="812800" y="676276"/>
            <a:ext cx="3962400" cy="847725"/>
          </a:xfrm>
          <a:prstGeom prst="rect">
            <a:avLst/>
          </a:prstGeom>
        </p:spPr>
        <p:txBody>
          <a:bodyPr wrap="none" fromWordArt="1">
            <a:prstTxWarp prst="textPlain">
              <a:avLst>
                <a:gd name="adj" fmla="val 50000"/>
              </a:avLst>
            </a:prstTxWarp>
          </a:bodyPr>
          <a:lstStyle/>
          <a:p>
            <a:pPr algn="ctr"/>
            <a:r>
              <a:rPr lang="id-ID" sz="2000" kern="10" spc="400">
                <a:ln w="3175">
                  <a:solidFill>
                    <a:srgbClr val="000000"/>
                  </a:solidFill>
                  <a:round/>
                  <a:headEnd/>
                  <a:tailEnd/>
                </a:ln>
                <a:solidFill>
                  <a:srgbClr val="00FF00"/>
                </a:solidFill>
                <a:effectLst>
                  <a:outerShdw dist="45791" dir="3378596" algn="ctr" rotWithShape="0">
                    <a:srgbClr val="4D4D4D"/>
                  </a:outerShdw>
                </a:effectLst>
                <a:latin typeface="Arial Black"/>
              </a:rPr>
              <a:t>Syarat Paga Laut</a:t>
            </a:r>
          </a:p>
        </p:txBody>
      </p:sp>
      <p:sp>
        <p:nvSpPr>
          <p:cNvPr id="12295" name="Text Box 15"/>
          <p:cNvSpPr txBox="1">
            <a:spLocks noChangeArrowheads="1"/>
          </p:cNvSpPr>
          <p:nvPr/>
        </p:nvSpPr>
        <p:spPr bwMode="auto">
          <a:xfrm>
            <a:off x="711200" y="4038601"/>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sz="2800" b="1" i="0">
              <a:solidFill>
                <a:schemeClr val="bg1"/>
              </a:solidFill>
            </a:endParaRPr>
          </a:p>
        </p:txBody>
      </p:sp>
      <p:sp>
        <p:nvSpPr>
          <p:cNvPr id="12296" name="Text Box 16"/>
          <p:cNvSpPr txBox="1">
            <a:spLocks noChangeArrowheads="1"/>
          </p:cNvSpPr>
          <p:nvPr/>
        </p:nvSpPr>
        <p:spPr bwMode="auto">
          <a:xfrm>
            <a:off x="5763685" y="3295650"/>
            <a:ext cx="4511748" cy="1938992"/>
          </a:xfrm>
          <a:prstGeom prst="rect">
            <a:avLst/>
          </a:prstGeom>
          <a:solidFill>
            <a:srgbClr val="FFFF00"/>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buFontTx/>
              <a:buChar char="•"/>
            </a:pPr>
            <a:r>
              <a:rPr lang="en-US" altLang="id-ID" sz="2400" b="1" i="0" dirty="0" err="1">
                <a:solidFill>
                  <a:srgbClr val="FF0000"/>
                </a:solidFill>
              </a:rPr>
              <a:t>Adaptasi</a:t>
            </a:r>
            <a:r>
              <a:rPr lang="en-US" altLang="id-ID" sz="2400" b="1" i="0" dirty="0">
                <a:solidFill>
                  <a:srgbClr val="FF0000"/>
                </a:solidFill>
              </a:rPr>
              <a:t> </a:t>
            </a:r>
            <a:r>
              <a:rPr lang="en-US" altLang="id-ID" sz="2400" b="1" i="0" dirty="0" err="1">
                <a:solidFill>
                  <a:srgbClr val="FF0000"/>
                </a:solidFill>
              </a:rPr>
              <a:t>seblm</a:t>
            </a:r>
            <a:r>
              <a:rPr lang="en-US" altLang="id-ID" sz="2400" b="1" i="0" dirty="0">
                <a:solidFill>
                  <a:srgbClr val="FF0000"/>
                </a:solidFill>
              </a:rPr>
              <a:t> naik jaga</a:t>
            </a:r>
          </a:p>
          <a:p>
            <a:pPr>
              <a:buFontTx/>
              <a:buChar char="•"/>
            </a:pPr>
            <a:r>
              <a:rPr lang="en-US" altLang="id-ID" sz="2400" b="1" i="0" dirty="0" err="1">
                <a:solidFill>
                  <a:srgbClr val="FF0000"/>
                </a:solidFill>
              </a:rPr>
              <a:t>Reff</a:t>
            </a:r>
            <a:r>
              <a:rPr lang="en-US" altLang="id-ID" sz="2400" b="1" i="0" dirty="0">
                <a:solidFill>
                  <a:srgbClr val="FF0000"/>
                </a:solidFill>
              </a:rPr>
              <a:t> </a:t>
            </a:r>
          </a:p>
          <a:p>
            <a:pPr>
              <a:buFontTx/>
              <a:buChar char="•"/>
            </a:pPr>
            <a:r>
              <a:rPr lang="en-US" altLang="id-ID" sz="2400" b="1" i="0" dirty="0" err="1">
                <a:solidFill>
                  <a:srgbClr val="FF0000"/>
                </a:solidFill>
              </a:rPr>
              <a:t>Konsen</a:t>
            </a:r>
            <a:r>
              <a:rPr lang="en-US" altLang="id-ID" sz="2400" b="1" i="0" dirty="0">
                <a:solidFill>
                  <a:srgbClr val="FF0000"/>
                </a:solidFill>
              </a:rPr>
              <a:t> </a:t>
            </a:r>
            <a:r>
              <a:rPr lang="en-US" altLang="id-ID" sz="2400" b="1" i="0" dirty="0" err="1">
                <a:solidFill>
                  <a:srgbClr val="FF0000"/>
                </a:solidFill>
              </a:rPr>
              <a:t>selama</a:t>
            </a:r>
            <a:r>
              <a:rPr lang="en-US" altLang="id-ID" sz="2400" b="1" i="0" dirty="0">
                <a:solidFill>
                  <a:srgbClr val="FF0000"/>
                </a:solidFill>
              </a:rPr>
              <a:t> Jaga</a:t>
            </a:r>
          </a:p>
          <a:p>
            <a:pPr>
              <a:buFontTx/>
              <a:buChar char="•"/>
            </a:pPr>
            <a:r>
              <a:rPr lang="en-US" altLang="id-ID" sz="2400" b="1" i="0" dirty="0">
                <a:solidFill>
                  <a:srgbClr val="FF0000"/>
                </a:solidFill>
              </a:rPr>
              <a:t>Info </a:t>
            </a:r>
            <a:r>
              <a:rPr lang="en-US" altLang="id-ID" sz="2400" b="1" i="0" dirty="0" err="1">
                <a:solidFill>
                  <a:srgbClr val="FF0000"/>
                </a:solidFill>
              </a:rPr>
              <a:t>yg</a:t>
            </a:r>
            <a:r>
              <a:rPr lang="en-US" altLang="id-ID" sz="2400" b="1" i="0" dirty="0">
                <a:solidFill>
                  <a:srgbClr val="FF0000"/>
                </a:solidFill>
              </a:rPr>
              <a:t> </a:t>
            </a:r>
            <a:r>
              <a:rPr lang="en-US" altLang="id-ID" sz="2400" b="1" i="0" dirty="0" err="1">
                <a:solidFill>
                  <a:srgbClr val="FF0000"/>
                </a:solidFill>
              </a:rPr>
              <a:t>tlh</a:t>
            </a:r>
            <a:r>
              <a:rPr lang="en-US" altLang="id-ID" sz="2400" b="1" i="0" dirty="0">
                <a:solidFill>
                  <a:srgbClr val="FF0000"/>
                </a:solidFill>
              </a:rPr>
              <a:t> </a:t>
            </a:r>
            <a:r>
              <a:rPr lang="en-US" altLang="id-ID" sz="2400" b="1" i="0" dirty="0" err="1">
                <a:solidFill>
                  <a:srgbClr val="FF0000"/>
                </a:solidFill>
              </a:rPr>
              <a:t>sdg</a:t>
            </a:r>
            <a:r>
              <a:rPr lang="en-US" altLang="id-ID" sz="2400" b="1" i="0" dirty="0">
                <a:solidFill>
                  <a:srgbClr val="FF0000"/>
                </a:solidFill>
              </a:rPr>
              <a:t> &amp;</a:t>
            </a:r>
            <a:r>
              <a:rPr lang="en-US" altLang="id-ID" sz="2400" b="1" i="0" dirty="0" err="1">
                <a:solidFill>
                  <a:srgbClr val="FF0000"/>
                </a:solidFill>
              </a:rPr>
              <a:t>akan</a:t>
            </a:r>
            <a:r>
              <a:rPr lang="en-US" altLang="id-ID" sz="2400" b="1" i="0" dirty="0">
                <a:solidFill>
                  <a:srgbClr val="FF0000"/>
                </a:solidFill>
              </a:rPr>
              <a:t> di </a:t>
            </a:r>
            <a:r>
              <a:rPr lang="en-US" altLang="id-ID" sz="2400" b="1" i="0" dirty="0" err="1">
                <a:solidFill>
                  <a:srgbClr val="FF0000"/>
                </a:solidFill>
              </a:rPr>
              <a:t>hdpi</a:t>
            </a:r>
            <a:r>
              <a:rPr lang="en-US" altLang="id-ID" sz="2400" b="1" i="0" dirty="0">
                <a:solidFill>
                  <a:srgbClr val="FF0000"/>
                </a:solidFill>
              </a:rPr>
              <a:t> </a:t>
            </a:r>
          </a:p>
          <a:p>
            <a:pPr>
              <a:buFontTx/>
              <a:buChar char="•"/>
            </a:pPr>
            <a:r>
              <a:rPr lang="en-US" altLang="id-ID" sz="2400" b="1" i="0" dirty="0" err="1">
                <a:solidFill>
                  <a:srgbClr val="FF0000"/>
                </a:solidFill>
              </a:rPr>
              <a:t>Perlengkapan</a:t>
            </a:r>
            <a:r>
              <a:rPr lang="en-US" altLang="id-ID" sz="2400" b="1" i="0" dirty="0">
                <a:solidFill>
                  <a:srgbClr val="FF0000"/>
                </a:solidFill>
              </a:rPr>
              <a:t> (</a:t>
            </a:r>
            <a:r>
              <a:rPr lang="en-US" altLang="id-ID" sz="2400" b="1" i="0" dirty="0" err="1">
                <a:solidFill>
                  <a:srgbClr val="FF0000"/>
                </a:solidFill>
              </a:rPr>
              <a:t>Tenu</a:t>
            </a:r>
            <a:r>
              <a:rPr lang="en-US" altLang="id-ID" sz="2400" b="1" i="0" dirty="0">
                <a:solidFill>
                  <a:srgbClr val="FF0000"/>
                </a:solidFill>
              </a:rPr>
              <a:t>, Binocular)</a:t>
            </a:r>
          </a:p>
        </p:txBody>
      </p:sp>
      <p:graphicFrame>
        <p:nvGraphicFramePr>
          <p:cNvPr id="12297" name="Object 18"/>
          <p:cNvGraphicFramePr>
            <a:graphicFrameLocks noChangeAspect="1"/>
          </p:cNvGraphicFramePr>
          <p:nvPr/>
        </p:nvGraphicFramePr>
        <p:xfrm>
          <a:off x="1320800" y="1828800"/>
          <a:ext cx="1625600" cy="1828800"/>
        </p:xfrm>
        <a:graphic>
          <a:graphicData uri="http://schemas.openxmlformats.org/presentationml/2006/ole">
            <mc:AlternateContent xmlns:mc="http://schemas.openxmlformats.org/markup-compatibility/2006">
              <mc:Choice xmlns:v="urn:schemas-microsoft-com:vml" Requires="v">
                <p:oleObj name="Clip" r:id="rId4" imgW="2903538" imgH="3048000" progId="MS_ClipArt_Gallery.2">
                  <p:embed/>
                </p:oleObj>
              </mc:Choice>
              <mc:Fallback>
                <p:oleObj name="Clip" r:id="rId4" imgW="2903538" imgH="3048000" progId="MS_ClipArt_Gallery.2">
                  <p:embed/>
                  <p:pic>
                    <p:nvPicPr>
                      <p:cNvPr id="12297"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1828800"/>
                        <a:ext cx="16256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8" name="Rectangle 19"/>
          <p:cNvSpPr>
            <a:spLocks noChangeArrowheads="1"/>
          </p:cNvSpPr>
          <p:nvPr/>
        </p:nvSpPr>
        <p:spPr bwMode="auto">
          <a:xfrm>
            <a:off x="406401" y="4038600"/>
            <a:ext cx="36317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800" b="1" i="0">
                <a:solidFill>
                  <a:schemeClr val="bg1"/>
                </a:solidFill>
              </a:rPr>
              <a:t>PERSIAPAN SERAH </a:t>
            </a:r>
          </a:p>
          <a:p>
            <a:r>
              <a:rPr lang="en-US" altLang="id-ID" sz="2800" b="1" i="0">
                <a:solidFill>
                  <a:schemeClr val="bg1"/>
                </a:solidFill>
              </a:rPr>
              <a:t>TERIMA PAGA</a:t>
            </a:r>
          </a:p>
        </p:txBody>
      </p:sp>
    </p:spTree>
    <p:extLst>
      <p:ext uri="{BB962C8B-B14F-4D97-AF65-F5344CB8AC3E}">
        <p14:creationId xmlns:p14="http://schemas.microsoft.com/office/powerpoint/2010/main" val="13979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Oval 12"/>
          <p:cNvSpPr>
            <a:spLocks noChangeArrowheads="1"/>
          </p:cNvSpPr>
          <p:nvPr/>
        </p:nvSpPr>
        <p:spPr bwMode="auto">
          <a:xfrm>
            <a:off x="5080000" y="2743200"/>
            <a:ext cx="6400800" cy="2286000"/>
          </a:xfrm>
          <a:prstGeom prst="ellipse">
            <a:avLst/>
          </a:prstGeom>
          <a:solidFill>
            <a:srgbClr val="00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5364" name="AutoShape 11"/>
          <p:cNvSpPr>
            <a:spLocks noChangeArrowheads="1"/>
          </p:cNvSpPr>
          <p:nvPr/>
        </p:nvSpPr>
        <p:spPr bwMode="auto">
          <a:xfrm>
            <a:off x="508000" y="1447800"/>
            <a:ext cx="4064000" cy="1600200"/>
          </a:xfrm>
          <a:prstGeom prst="flowChartProcess">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5365" name="Text Box 3"/>
          <p:cNvSpPr txBox="1">
            <a:spLocks noChangeArrowheads="1"/>
          </p:cNvSpPr>
          <p:nvPr/>
        </p:nvSpPr>
        <p:spPr bwMode="auto">
          <a:xfrm>
            <a:off x="6442953" y="2923556"/>
            <a:ext cx="3674894" cy="17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nSpc>
                <a:spcPct val="110000"/>
              </a:lnSpc>
              <a:buFont typeface="Bookshelf Symbol 1" pitchFamily="34" charset="2"/>
              <a:buNone/>
            </a:pPr>
            <a:r>
              <a:rPr lang="en-US" altLang="id-ID" sz="2400" b="1" i="0">
                <a:solidFill>
                  <a:schemeClr val="bg2">
                    <a:lumMod val="50000"/>
                  </a:schemeClr>
                </a:solidFill>
                <a:latin typeface="Tempus Sans ITC" pitchFamily="82" charset="0"/>
              </a:rPr>
              <a:t>Tugas-tugas Paga Laut :</a:t>
            </a:r>
          </a:p>
          <a:p>
            <a:pPr>
              <a:lnSpc>
                <a:spcPct val="110000"/>
              </a:lnSpc>
              <a:buFont typeface="Bookshelf Symbol 1" pitchFamily="34" charset="2"/>
              <a:buNone/>
            </a:pPr>
            <a:r>
              <a:rPr lang="en-US" altLang="id-ID" sz="2400" b="1" i="0">
                <a:solidFill>
                  <a:schemeClr val="bg2">
                    <a:lumMod val="50000"/>
                  </a:schemeClr>
                </a:solidFill>
                <a:latin typeface="Tempus Sans ITC" pitchFamily="82" charset="0"/>
              </a:rPr>
              <a:t>1)  Aspek Navigasi</a:t>
            </a:r>
          </a:p>
          <a:p>
            <a:pPr>
              <a:lnSpc>
                <a:spcPct val="110000"/>
              </a:lnSpc>
              <a:buFont typeface="Bookshelf Symbol 1" pitchFamily="34" charset="2"/>
              <a:buNone/>
            </a:pPr>
            <a:r>
              <a:rPr lang="en-US" altLang="id-ID" sz="2400" b="1" i="0">
                <a:solidFill>
                  <a:schemeClr val="bg2">
                    <a:lumMod val="50000"/>
                  </a:schemeClr>
                </a:solidFill>
                <a:latin typeface="Tempus Sans ITC" pitchFamily="82" charset="0"/>
              </a:rPr>
              <a:t>2) Aspek Bahari</a:t>
            </a:r>
          </a:p>
          <a:p>
            <a:pPr>
              <a:lnSpc>
                <a:spcPct val="110000"/>
              </a:lnSpc>
              <a:buFont typeface="Bookshelf Symbol 1" pitchFamily="34" charset="2"/>
              <a:buNone/>
            </a:pPr>
            <a:r>
              <a:rPr lang="en-US" altLang="id-ID" sz="2400" b="1" i="0">
                <a:solidFill>
                  <a:schemeClr val="bg2">
                    <a:lumMod val="50000"/>
                  </a:schemeClr>
                </a:solidFill>
                <a:latin typeface="Tempus Sans ITC" pitchFamily="82" charset="0"/>
              </a:rPr>
              <a:t>3) Aspek Dal Kpl         </a:t>
            </a:r>
          </a:p>
        </p:txBody>
      </p:sp>
      <p:sp>
        <p:nvSpPr>
          <p:cNvPr id="15366" name="Text Box 4"/>
          <p:cNvSpPr txBox="1">
            <a:spLocks noChangeArrowheads="1"/>
          </p:cNvSpPr>
          <p:nvPr/>
        </p:nvSpPr>
        <p:spPr bwMode="auto">
          <a:xfrm>
            <a:off x="6096000" y="79376"/>
            <a:ext cx="5791200" cy="2308324"/>
          </a:xfrm>
          <a:prstGeom prst="rect">
            <a:avLst/>
          </a:prstGeom>
          <a:solidFill>
            <a:srgbClr val="FFFF00"/>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dirty="0" err="1">
                <a:solidFill>
                  <a:schemeClr val="bg2">
                    <a:lumMod val="50000"/>
                  </a:schemeClr>
                </a:solidFill>
                <a:latin typeface="Tempus Sans ITC" pitchFamily="82" charset="0"/>
              </a:rPr>
              <a:t>Wewenang</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Paga</a:t>
            </a:r>
            <a:r>
              <a:rPr lang="en-US" altLang="id-ID" b="1" i="0" dirty="0">
                <a:solidFill>
                  <a:schemeClr val="bg2">
                    <a:lumMod val="50000"/>
                  </a:schemeClr>
                </a:solidFill>
                <a:latin typeface="Tempus Sans ITC" pitchFamily="82" charset="0"/>
              </a:rPr>
              <a:t> Laut :</a:t>
            </a:r>
          </a:p>
          <a:p>
            <a:r>
              <a:rPr lang="en-US" altLang="id-ID" b="1" i="0" dirty="0">
                <a:solidFill>
                  <a:schemeClr val="bg2">
                    <a:lumMod val="50000"/>
                  </a:schemeClr>
                </a:solidFill>
                <a:latin typeface="Tempus Sans ITC" pitchFamily="82" charset="0"/>
              </a:rPr>
              <a:t>1) Ambil </a:t>
            </a:r>
            <a:r>
              <a:rPr lang="en-US" altLang="id-ID" b="1" i="0" dirty="0" err="1">
                <a:solidFill>
                  <a:schemeClr val="bg2">
                    <a:lumMod val="50000"/>
                  </a:schemeClr>
                </a:solidFill>
                <a:latin typeface="Tempus Sans ITC" pitchFamily="82" charset="0"/>
              </a:rPr>
              <a:t>tindakan</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tepat</a:t>
            </a:r>
            <a:r>
              <a:rPr lang="en-US" altLang="id-ID" b="1" i="0" dirty="0">
                <a:solidFill>
                  <a:schemeClr val="bg2">
                    <a:lumMod val="50000"/>
                  </a:schemeClr>
                </a:solidFill>
                <a:latin typeface="Tempus Sans ITC" pitchFamily="82" charset="0"/>
              </a:rPr>
              <a:t> &amp; </a:t>
            </a:r>
            <a:r>
              <a:rPr lang="en-US" altLang="id-ID" b="1" i="0" dirty="0" err="1">
                <a:solidFill>
                  <a:schemeClr val="bg2">
                    <a:lumMod val="50000"/>
                  </a:schemeClr>
                </a:solidFill>
                <a:latin typeface="Tempus Sans ITC" pitchFamily="82" charset="0"/>
              </a:rPr>
              <a:t>cepat</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untuk</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keselamatan</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kapal</a:t>
            </a:r>
            <a:endParaRPr lang="en-US" altLang="id-ID" b="1" i="0" dirty="0">
              <a:solidFill>
                <a:schemeClr val="bg2">
                  <a:lumMod val="50000"/>
                </a:schemeClr>
              </a:solidFill>
              <a:latin typeface="Tempus Sans ITC" pitchFamily="82" charset="0"/>
            </a:endParaRPr>
          </a:p>
          <a:p>
            <a:r>
              <a:rPr lang="en-US" altLang="id-ID" b="1" i="0" dirty="0">
                <a:solidFill>
                  <a:schemeClr val="bg2">
                    <a:lumMod val="50000"/>
                  </a:schemeClr>
                </a:solidFill>
                <a:latin typeface="Tempus Sans ITC" pitchFamily="82" charset="0"/>
              </a:rPr>
              <a:t>2) Beri </a:t>
            </a:r>
            <a:r>
              <a:rPr lang="en-US" altLang="id-ID" b="1" i="0" dirty="0" err="1">
                <a:solidFill>
                  <a:schemeClr val="bg2">
                    <a:lumMod val="50000"/>
                  </a:schemeClr>
                </a:solidFill>
                <a:latin typeface="Tempus Sans ITC" pitchFamily="82" charset="0"/>
              </a:rPr>
              <a:t>perintah</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untuk</a:t>
            </a:r>
            <a:r>
              <a:rPr lang="en-US" altLang="id-ID" b="1" i="0" dirty="0">
                <a:solidFill>
                  <a:schemeClr val="bg2">
                    <a:lumMod val="50000"/>
                  </a:schemeClr>
                </a:solidFill>
                <a:latin typeface="Tempus Sans ITC" pitchFamily="82" charset="0"/>
              </a:rPr>
              <a:t> Dal </a:t>
            </a:r>
            <a:r>
              <a:rPr lang="en-US" altLang="id-ID" b="1" i="0" dirty="0" err="1">
                <a:solidFill>
                  <a:schemeClr val="bg2">
                    <a:lumMod val="50000"/>
                  </a:schemeClr>
                </a:solidFill>
                <a:latin typeface="Tempus Sans ITC" pitchFamily="82" charset="0"/>
              </a:rPr>
              <a:t>kapal</a:t>
            </a:r>
            <a:endParaRPr lang="en-US" altLang="id-ID" b="1" i="0" dirty="0">
              <a:solidFill>
                <a:schemeClr val="bg2">
                  <a:lumMod val="50000"/>
                </a:schemeClr>
              </a:solidFill>
              <a:latin typeface="Tempus Sans ITC" pitchFamily="82" charset="0"/>
            </a:endParaRPr>
          </a:p>
          <a:p>
            <a:r>
              <a:rPr lang="en-US" altLang="id-ID" b="1" i="0" dirty="0">
                <a:solidFill>
                  <a:schemeClr val="bg2">
                    <a:lumMod val="50000"/>
                  </a:schemeClr>
                </a:solidFill>
                <a:latin typeface="Tempus Sans ITC" pitchFamily="82" charset="0"/>
              </a:rPr>
              <a:t>3) Jaga </a:t>
            </a:r>
            <a:r>
              <a:rPr lang="en-US" altLang="id-ID" b="1" i="0" dirty="0" err="1">
                <a:solidFill>
                  <a:schemeClr val="bg2">
                    <a:lumMod val="50000"/>
                  </a:schemeClr>
                </a:solidFill>
                <a:latin typeface="Tempus Sans ITC" pitchFamily="82" charset="0"/>
              </a:rPr>
              <a:t>keselamatan</a:t>
            </a:r>
            <a:r>
              <a:rPr lang="en-US" altLang="id-ID" b="1" i="0" dirty="0">
                <a:solidFill>
                  <a:schemeClr val="bg2">
                    <a:lumMod val="50000"/>
                  </a:schemeClr>
                </a:solidFill>
                <a:latin typeface="Tempus Sans ITC" pitchFamily="82" charset="0"/>
              </a:rPr>
              <a:t> ABK</a:t>
            </a:r>
          </a:p>
          <a:p>
            <a:r>
              <a:rPr lang="en-US" altLang="id-ID" b="1" i="0" dirty="0">
                <a:solidFill>
                  <a:schemeClr val="bg2">
                    <a:lumMod val="50000"/>
                  </a:schemeClr>
                </a:solidFill>
                <a:latin typeface="Tempus Sans ITC" pitchFamily="82" charset="0"/>
              </a:rPr>
              <a:t>4) </a:t>
            </a:r>
            <a:r>
              <a:rPr lang="en-US" altLang="id-ID" b="1" i="0" dirty="0" err="1">
                <a:solidFill>
                  <a:schemeClr val="bg2">
                    <a:lumMod val="50000"/>
                  </a:schemeClr>
                </a:solidFill>
                <a:latin typeface="Tempus Sans ITC" pitchFamily="82" charset="0"/>
              </a:rPr>
              <a:t>Rubah</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halu</a:t>
            </a:r>
            <a:r>
              <a:rPr lang="en-US" altLang="id-ID" b="1" i="0" dirty="0">
                <a:solidFill>
                  <a:schemeClr val="bg2">
                    <a:lumMod val="50000"/>
                  </a:schemeClr>
                </a:solidFill>
                <a:latin typeface="Tempus Sans ITC" pitchFamily="82" charset="0"/>
              </a:rPr>
              <a:t> &amp; </a:t>
            </a:r>
            <a:r>
              <a:rPr lang="en-US" altLang="id-ID" b="1" i="0" dirty="0" err="1">
                <a:solidFill>
                  <a:schemeClr val="bg2">
                    <a:lumMod val="50000"/>
                  </a:schemeClr>
                </a:solidFill>
                <a:latin typeface="Tempus Sans ITC" pitchFamily="82" charset="0"/>
              </a:rPr>
              <a:t>cepat</a:t>
            </a:r>
            <a:endParaRPr lang="en-US" altLang="id-ID" b="1" i="0" dirty="0">
              <a:solidFill>
                <a:schemeClr val="bg2">
                  <a:lumMod val="50000"/>
                </a:schemeClr>
              </a:solidFill>
              <a:latin typeface="Tempus Sans ITC" pitchFamily="82" charset="0"/>
            </a:endParaRPr>
          </a:p>
          <a:p>
            <a:r>
              <a:rPr lang="en-US" altLang="id-ID" b="1" i="0" dirty="0">
                <a:solidFill>
                  <a:schemeClr val="bg2">
                    <a:lumMod val="50000"/>
                  </a:schemeClr>
                </a:solidFill>
                <a:latin typeface="Tempus Sans ITC" pitchFamily="82" charset="0"/>
              </a:rPr>
              <a:t>5) </a:t>
            </a:r>
            <a:r>
              <a:rPr lang="en-US" altLang="id-ID" b="1" i="0" dirty="0" err="1">
                <a:solidFill>
                  <a:schemeClr val="bg2">
                    <a:lumMod val="50000"/>
                  </a:schemeClr>
                </a:solidFill>
                <a:latin typeface="Tempus Sans ITC" pitchFamily="82" charset="0"/>
              </a:rPr>
              <a:t>Laksanakan</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peran</a:t>
            </a:r>
            <a:endParaRPr lang="en-US" altLang="id-ID" b="1" i="0" dirty="0">
              <a:solidFill>
                <a:schemeClr val="bg2">
                  <a:lumMod val="50000"/>
                </a:schemeClr>
              </a:solidFill>
              <a:latin typeface="Tempus Sans ITC" pitchFamily="82" charset="0"/>
            </a:endParaRPr>
          </a:p>
          <a:p>
            <a:r>
              <a:rPr lang="en-US" altLang="id-ID" b="1" i="0" dirty="0">
                <a:solidFill>
                  <a:schemeClr val="bg2">
                    <a:lumMod val="50000"/>
                  </a:schemeClr>
                </a:solidFill>
                <a:latin typeface="Tempus Sans ITC" pitchFamily="82" charset="0"/>
              </a:rPr>
              <a:t>6) </a:t>
            </a:r>
            <a:r>
              <a:rPr lang="en-US" altLang="id-ID" b="1" i="0" dirty="0" err="1">
                <a:solidFill>
                  <a:schemeClr val="bg2">
                    <a:lumMod val="50000"/>
                  </a:schemeClr>
                </a:solidFill>
                <a:latin typeface="Tempus Sans ITC" pitchFamily="82" charset="0"/>
              </a:rPr>
              <a:t>Gunakan</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senjata</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dlm</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kondisi</a:t>
            </a:r>
            <a:r>
              <a:rPr lang="en-US" altLang="id-ID" b="1" i="0" dirty="0">
                <a:solidFill>
                  <a:schemeClr val="bg2">
                    <a:lumMod val="50000"/>
                  </a:schemeClr>
                </a:solidFill>
                <a:latin typeface="Tempus Sans ITC" pitchFamily="82" charset="0"/>
              </a:rPr>
              <a:t> </a:t>
            </a:r>
            <a:r>
              <a:rPr lang="en-US" altLang="id-ID" b="1" i="0" dirty="0" err="1">
                <a:solidFill>
                  <a:schemeClr val="bg2">
                    <a:lumMod val="50000"/>
                  </a:schemeClr>
                </a:solidFill>
                <a:latin typeface="Tempus Sans ITC" pitchFamily="82" charset="0"/>
              </a:rPr>
              <a:t>drt</a:t>
            </a:r>
            <a:endParaRPr lang="en-US" altLang="id-ID" b="1" i="0" dirty="0">
              <a:solidFill>
                <a:schemeClr val="bg2">
                  <a:lumMod val="50000"/>
                </a:schemeClr>
              </a:solidFill>
              <a:latin typeface="Tempus Sans ITC" pitchFamily="82" charset="0"/>
            </a:endParaRPr>
          </a:p>
          <a:p>
            <a:endParaRPr lang="en-US" altLang="id-ID" b="1" i="0" dirty="0">
              <a:solidFill>
                <a:schemeClr val="bg2">
                  <a:lumMod val="50000"/>
                </a:schemeClr>
              </a:solidFill>
              <a:latin typeface="Tempus Sans ITC" pitchFamily="82" charset="0"/>
            </a:endParaRPr>
          </a:p>
        </p:txBody>
      </p:sp>
      <p:sp>
        <p:nvSpPr>
          <p:cNvPr id="15367" name="Text Box 5"/>
          <p:cNvSpPr txBox="1">
            <a:spLocks noChangeArrowheads="1"/>
          </p:cNvSpPr>
          <p:nvPr/>
        </p:nvSpPr>
        <p:spPr bwMode="auto">
          <a:xfrm>
            <a:off x="508001" y="4987925"/>
            <a:ext cx="5080237" cy="1754326"/>
          </a:xfrm>
          <a:prstGeom prst="rect">
            <a:avLst/>
          </a:prstGeom>
          <a:solidFill>
            <a:srgbClr val="00FFFF"/>
          </a:solidFill>
          <a:ln w="762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nSpc>
                <a:spcPct val="90000"/>
              </a:lnSpc>
            </a:pPr>
            <a:r>
              <a:rPr lang="en-US" altLang="id-ID" sz="2400" b="1" i="0">
                <a:solidFill>
                  <a:schemeClr val="bg2">
                    <a:lumMod val="50000"/>
                  </a:schemeClr>
                </a:solidFill>
                <a:latin typeface="Tempus Sans ITC" pitchFamily="82" charset="0"/>
              </a:rPr>
              <a:t>Tanggung Jawab Paga Laut :</a:t>
            </a:r>
          </a:p>
          <a:p>
            <a:pPr>
              <a:lnSpc>
                <a:spcPct val="90000"/>
              </a:lnSpc>
            </a:pPr>
            <a:r>
              <a:rPr lang="en-US" altLang="id-ID" sz="2400" b="1" i="0">
                <a:solidFill>
                  <a:schemeClr val="bg2">
                    <a:lumMod val="50000"/>
                  </a:schemeClr>
                </a:solidFill>
                <a:latin typeface="Tempus Sans ITC" pitchFamily="82" charset="0"/>
              </a:rPr>
              <a:t>1) Menget perkem sit taktis</a:t>
            </a:r>
          </a:p>
          <a:p>
            <a:pPr>
              <a:lnSpc>
                <a:spcPct val="90000"/>
              </a:lnSpc>
            </a:pPr>
            <a:r>
              <a:rPr lang="en-US" altLang="id-ID" sz="2400" b="1" i="0">
                <a:solidFill>
                  <a:schemeClr val="bg2">
                    <a:lumMod val="50000"/>
                  </a:schemeClr>
                </a:solidFill>
                <a:latin typeface="Tempus Sans ITC" pitchFamily="82" charset="0"/>
              </a:rPr>
              <a:t>2) Melap sit taktis kpd DAN saat dianj</a:t>
            </a:r>
          </a:p>
          <a:p>
            <a:pPr>
              <a:lnSpc>
                <a:spcPct val="90000"/>
              </a:lnSpc>
            </a:pPr>
            <a:r>
              <a:rPr lang="en-US" altLang="id-ID" sz="2400" b="1" i="0">
                <a:solidFill>
                  <a:schemeClr val="bg2">
                    <a:lumMod val="50000"/>
                  </a:schemeClr>
                </a:solidFill>
                <a:latin typeface="Tempus Sans ITC" pitchFamily="82" charset="0"/>
              </a:rPr>
              <a:t>3) Mengawasi pelaks PHST</a:t>
            </a:r>
          </a:p>
          <a:p>
            <a:pPr>
              <a:lnSpc>
                <a:spcPct val="90000"/>
              </a:lnSpc>
            </a:pPr>
            <a:r>
              <a:rPr lang="en-US" altLang="id-ID" sz="2400" b="1" i="0">
                <a:solidFill>
                  <a:schemeClr val="bg2">
                    <a:lumMod val="50000"/>
                  </a:schemeClr>
                </a:solidFill>
                <a:latin typeface="Tempus Sans ITC" pitchFamily="82" charset="0"/>
              </a:rPr>
              <a:t>4) dll.</a:t>
            </a:r>
          </a:p>
        </p:txBody>
      </p:sp>
      <p:sp>
        <p:nvSpPr>
          <p:cNvPr id="15368" name="WordArt 6"/>
          <p:cNvSpPr>
            <a:spLocks noChangeArrowheads="1" noChangeShapeType="1" noTextEdit="1"/>
          </p:cNvSpPr>
          <p:nvPr/>
        </p:nvSpPr>
        <p:spPr bwMode="auto">
          <a:xfrm>
            <a:off x="711200" y="1676400"/>
            <a:ext cx="3759200" cy="990600"/>
          </a:xfrm>
          <a:prstGeom prst="rect">
            <a:avLst/>
          </a:prstGeom>
        </p:spPr>
        <p:txBody>
          <a:bodyPr wrap="none" fromWordArt="1">
            <a:prstTxWarp prst="textDeflate">
              <a:avLst>
                <a:gd name="adj" fmla="val 30264"/>
              </a:avLst>
            </a:prstTxWarp>
          </a:bodyPr>
          <a:lstStyle/>
          <a:p>
            <a:pPr algn="ctr"/>
            <a:r>
              <a:rPr lang="id-ID" sz="3600" kern="10">
                <a:ln w="9525">
                  <a:solidFill>
                    <a:srgbClr val="3366FF"/>
                  </a:solidFill>
                  <a:round/>
                  <a:headEnd/>
                  <a:tailEnd/>
                </a:ln>
                <a:gradFill rotWithShape="1">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5400000" scaled="1"/>
                </a:gradFill>
                <a:latin typeface="Futura XBlk BT"/>
              </a:rPr>
              <a:t>PAGA LAUT</a:t>
            </a:r>
          </a:p>
        </p:txBody>
      </p:sp>
      <p:sp>
        <p:nvSpPr>
          <p:cNvPr id="15369" name="Line 13"/>
          <p:cNvSpPr>
            <a:spLocks noChangeShapeType="1"/>
          </p:cNvSpPr>
          <p:nvPr/>
        </p:nvSpPr>
        <p:spPr bwMode="auto">
          <a:xfrm>
            <a:off x="2540000" y="3048000"/>
            <a:ext cx="0" cy="1828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5370" name="Line 14"/>
          <p:cNvSpPr>
            <a:spLocks noChangeShapeType="1"/>
          </p:cNvSpPr>
          <p:nvPr/>
        </p:nvSpPr>
        <p:spPr bwMode="auto">
          <a:xfrm>
            <a:off x="4572000" y="3048000"/>
            <a:ext cx="8128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5371" name="Line 15"/>
          <p:cNvSpPr>
            <a:spLocks noChangeShapeType="1"/>
          </p:cNvSpPr>
          <p:nvPr/>
        </p:nvSpPr>
        <p:spPr bwMode="auto">
          <a:xfrm flipV="1">
            <a:off x="4572000" y="1143000"/>
            <a:ext cx="1219200" cy="304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Tree>
    <p:extLst>
      <p:ext uri="{BB962C8B-B14F-4D97-AF65-F5344CB8AC3E}">
        <p14:creationId xmlns:p14="http://schemas.microsoft.com/office/powerpoint/2010/main" val="314253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F6EEA28-1391-4CF2-8E26-7C54DEA6CDC7}"/>
              </a:ext>
            </a:extLst>
          </p:cNvPr>
          <p:cNvGraphicFramePr>
            <a:graphicFrameLocks noGrp="1"/>
          </p:cNvGraphicFramePr>
          <p:nvPr>
            <p:ph idx="1"/>
            <p:extLst>
              <p:ext uri="{D42A27DB-BD31-4B8C-83A1-F6EECF244321}">
                <p14:modId xmlns:p14="http://schemas.microsoft.com/office/powerpoint/2010/main" val="3892153497"/>
              </p:ext>
            </p:extLst>
          </p:nvPr>
        </p:nvGraphicFramePr>
        <p:xfrm>
          <a:off x="218783" y="145580"/>
          <a:ext cx="9892170" cy="6712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0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7F37C-2E8F-52C1-12C1-AED0FE3B3E66}"/>
              </a:ext>
            </a:extLst>
          </p:cNvPr>
          <p:cNvSpPr>
            <a:spLocks noGrp="1"/>
          </p:cNvSpPr>
          <p:nvPr>
            <p:ph idx="1"/>
          </p:nvPr>
        </p:nvSpPr>
        <p:spPr>
          <a:xfrm>
            <a:off x="61708" y="686928"/>
            <a:ext cx="11735735" cy="6479612"/>
          </a:xfrm>
        </p:spPr>
        <p:txBody>
          <a:bodyPr>
            <a:noAutofit/>
          </a:bodyPr>
          <a:lstStyle/>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Memberi perintah kepada juru mudi dan mesin yang jelas, meyakinkan dan tegas dan menggunakan istilah yang benar untuk menghindari </a:t>
            </a:r>
            <a:r>
              <a:rPr lang="id-ID" sz="1600" dirty="0" err="1">
                <a:effectLst/>
                <a:latin typeface="Arial" panose="020B0604020202020204" pitchFamily="34" charset="0"/>
                <a:ea typeface="Arial" panose="020B0604020202020204" pitchFamily="34" charset="0"/>
              </a:rPr>
              <a:t>terjadinnya</a:t>
            </a:r>
            <a:r>
              <a:rPr lang="id-ID" sz="1600" dirty="0">
                <a:effectLst/>
                <a:latin typeface="Arial" panose="020B0604020202020204" pitchFamily="34" charset="0"/>
                <a:ea typeface="Arial" panose="020B0604020202020204" pitchFamily="34" charset="0"/>
              </a:rPr>
              <a:t> salah pengertian.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Jangan lupa bahwa Perwira Jaga adalah </a:t>
            </a:r>
            <a:r>
              <a:rPr lang="id-ID" sz="1600" b="1" dirty="0">
                <a:solidFill>
                  <a:schemeClr val="accent1">
                    <a:lumMod val="75000"/>
                  </a:schemeClr>
                </a:solidFill>
                <a:effectLst/>
                <a:latin typeface="Arial" panose="020B0604020202020204" pitchFamily="34" charset="0"/>
                <a:ea typeface="Arial" panose="020B0604020202020204" pitchFamily="34" charset="0"/>
              </a:rPr>
              <a:t>“Jaga” </a:t>
            </a:r>
            <a:r>
              <a:rPr lang="id-ID" sz="1600" dirty="0">
                <a:effectLst/>
                <a:latin typeface="Arial" panose="020B0604020202020204" pitchFamily="34" charset="0"/>
                <a:ea typeface="Arial" panose="020B0604020202020204" pitchFamily="34" charset="0"/>
              </a:rPr>
              <a:t>perhatikan di depan kapal, situasi di sekelilingnya, sewaktu-waktu melihat ke belakang terutama saat akan </a:t>
            </a:r>
            <a:r>
              <a:rPr lang="id-ID" sz="1600" dirty="0" err="1">
                <a:effectLst/>
                <a:latin typeface="Arial" panose="020B0604020202020204" pitchFamily="34" charset="0"/>
                <a:ea typeface="Arial" panose="020B0604020202020204" pitchFamily="34" charset="0"/>
              </a:rPr>
              <a:t>merubah</a:t>
            </a:r>
            <a:r>
              <a:rPr lang="id-ID" sz="1600" dirty="0">
                <a:effectLst/>
                <a:latin typeface="Arial" panose="020B0604020202020204" pitchFamily="34" charset="0"/>
                <a:ea typeface="Arial" panose="020B0604020202020204" pitchFamily="34" charset="0"/>
              </a:rPr>
              <a:t> haluan. Tunjukan kebanggaan kalau melihat pertama kali sesuatu dan berikan rasa ini kepada anggota jaga </a:t>
            </a:r>
            <a:r>
              <a:rPr lang="id-ID" sz="1600" dirty="0" err="1">
                <a:effectLst/>
                <a:latin typeface="Arial" panose="020B0604020202020204" pitchFamily="34" charset="0"/>
                <a:ea typeface="Arial" panose="020B0604020202020204" pitchFamily="34" charset="0"/>
              </a:rPr>
              <a:t>dianjungan</a:t>
            </a:r>
            <a:r>
              <a:rPr lang="id-ID" sz="1600" dirty="0">
                <a:effectLst/>
                <a:latin typeface="Arial" panose="020B0604020202020204" pitchFamily="34" charset="0"/>
                <a:ea typeface="Arial" panose="020B0604020202020204" pitchFamily="34" charset="0"/>
              </a:rPr>
              <a:t> terutama kepada pengawas.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Berikan petunjuk kepada pengawas </a:t>
            </a:r>
            <a:r>
              <a:rPr lang="id-ID" sz="1600" dirty="0" err="1">
                <a:effectLst/>
                <a:latin typeface="Arial" panose="020B0604020202020204" pitchFamily="34" charset="0"/>
                <a:ea typeface="Arial" panose="020B0604020202020204" pitchFamily="34" charset="0"/>
              </a:rPr>
              <a:t>se</a:t>
            </a:r>
            <a:r>
              <a:rPr lang="en-US" sz="1600" dirty="0">
                <a:effectLst/>
                <a:latin typeface="Arial" panose="020B0604020202020204" pitchFamily="34" charset="0"/>
                <a:ea typeface="Arial" panose="020B0604020202020204" pitchFamily="34" charset="0"/>
              </a:rPr>
              <a:t>k</a:t>
            </a:r>
            <a:r>
              <a:rPr lang="id-ID" sz="1600" dirty="0" err="1">
                <a:effectLst/>
                <a:latin typeface="Arial" panose="020B0604020202020204" pitchFamily="34" charset="0"/>
                <a:ea typeface="Arial" panose="020B0604020202020204" pitchFamily="34" charset="0"/>
              </a:rPr>
              <a:t>tor</a:t>
            </a:r>
            <a:r>
              <a:rPr lang="id-ID" sz="1600" dirty="0">
                <a:effectLst/>
                <a:latin typeface="Arial" panose="020B0604020202020204" pitchFamily="34" charset="0"/>
                <a:ea typeface="Arial" panose="020B0604020202020204" pitchFamily="34" charset="0"/>
              </a:rPr>
              <a:t> dan apa yang harus diawasi.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Apabila melihat kapal lain pertama kali, ambil baringan-baringan pada interval waktu tertentu sehingga yakin akan terbebas dari bahaya tubrukan atau sampai tindakan diambil untuk menghindari tubrukan. Kelihatan dalam arti visual atau tertangkap Radar.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Buat posisi </a:t>
            </a:r>
            <a:r>
              <a:rPr lang="id-ID" sz="1600" dirty="0" err="1">
                <a:effectLst/>
                <a:latin typeface="Arial" panose="020B0604020202020204" pitchFamily="34" charset="0"/>
                <a:ea typeface="Arial" panose="020B0604020202020204" pitchFamily="34" charset="0"/>
              </a:rPr>
              <a:t>fix</a:t>
            </a:r>
            <a:r>
              <a:rPr lang="id-ID" sz="1600" dirty="0">
                <a:effectLst/>
                <a:latin typeface="Arial" panose="020B0604020202020204" pitchFamily="34" charset="0"/>
                <a:ea typeface="Arial" panose="020B0604020202020204" pitchFamily="34" charset="0"/>
              </a:rPr>
              <a:t> tiap 30 menit di laut bebas/laut luas, tiap 5 menit di perairan yang dekat dengan daratan tiap 1 menit di </a:t>
            </a:r>
            <a:r>
              <a:rPr lang="id-ID" sz="1600" dirty="0" err="1">
                <a:effectLst/>
                <a:latin typeface="Arial" panose="020B0604020202020204" pitchFamily="34" charset="0"/>
                <a:ea typeface="Arial" panose="020B0604020202020204" pitchFamily="34" charset="0"/>
              </a:rPr>
              <a:t>peraitan</a:t>
            </a:r>
            <a:r>
              <a:rPr lang="id-ID" sz="1600" dirty="0">
                <a:effectLst/>
                <a:latin typeface="Arial" panose="020B0604020202020204" pitchFamily="34" charset="0"/>
                <a:ea typeface="Arial" panose="020B0604020202020204" pitchFamily="34" charset="0"/>
              </a:rPr>
              <a:t> sempit atau alur. Jangan terpukau pada peta atau </a:t>
            </a:r>
            <a:r>
              <a:rPr lang="id-ID" sz="1600" dirty="0" err="1">
                <a:effectLst/>
                <a:latin typeface="Arial" panose="020B0604020202020204" pitchFamily="34" charset="0"/>
                <a:ea typeface="Arial" panose="020B0604020202020204" pitchFamily="34" charset="0"/>
              </a:rPr>
              <a:t>display</a:t>
            </a:r>
            <a:r>
              <a:rPr lang="id-ID" sz="1600" dirty="0">
                <a:effectLst/>
                <a:latin typeface="Arial" panose="020B0604020202020204" pitchFamily="34" charset="0"/>
                <a:ea typeface="Arial" panose="020B0604020202020204" pitchFamily="34" charset="0"/>
              </a:rPr>
              <a:t> Radar, perhatikan keadaan situasi sekeliling.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Setiap melihat </a:t>
            </a:r>
            <a:r>
              <a:rPr lang="id-ID" sz="1600" dirty="0" err="1">
                <a:effectLst/>
                <a:latin typeface="Arial" panose="020B0604020202020204" pitchFamily="34" charset="0"/>
                <a:ea typeface="Arial" panose="020B0604020202020204" pitchFamily="34" charset="0"/>
              </a:rPr>
              <a:t>buoy</a:t>
            </a:r>
            <a:r>
              <a:rPr lang="id-ID" sz="1600" dirty="0">
                <a:effectLst/>
                <a:latin typeface="Arial" panose="020B0604020202020204" pitchFamily="34" charset="0"/>
                <a:ea typeface="Arial" panose="020B0604020202020204" pitchFamily="34" charset="0"/>
              </a:rPr>
              <a:t> atau daratan yakinkan dengan cara mengecek posisi kapal yang </a:t>
            </a:r>
            <a:r>
              <a:rPr lang="id-ID" sz="1600" dirty="0" err="1">
                <a:effectLst/>
                <a:latin typeface="Arial" panose="020B0604020202020204" pitchFamily="34" charset="0"/>
                <a:ea typeface="Arial" panose="020B0604020202020204" pitchFamily="34" charset="0"/>
              </a:rPr>
              <a:t>fix</a:t>
            </a:r>
            <a:r>
              <a:rPr lang="id-ID" sz="1600" dirty="0">
                <a:effectLst/>
                <a:latin typeface="Arial" panose="020B0604020202020204" pitchFamily="34" charset="0"/>
                <a:ea typeface="Arial" panose="020B0604020202020204" pitchFamily="34" charset="0"/>
              </a:rPr>
              <a:t> dan bandingkan baringan nyata dengan baringan di peta ke </a:t>
            </a:r>
            <a:r>
              <a:rPr lang="id-ID" sz="1600" dirty="0" err="1">
                <a:effectLst/>
                <a:latin typeface="Arial" panose="020B0604020202020204" pitchFamily="34" charset="0"/>
                <a:ea typeface="Arial" panose="020B0604020202020204" pitchFamily="34" charset="0"/>
              </a:rPr>
              <a:t>buoy</a:t>
            </a:r>
            <a:r>
              <a:rPr lang="id-ID" sz="1600" dirty="0">
                <a:effectLst/>
                <a:latin typeface="Arial" panose="020B0604020202020204" pitchFamily="34" charset="0"/>
                <a:ea typeface="Arial" panose="020B0604020202020204" pitchFamily="34" charset="0"/>
              </a:rPr>
              <a:t> atau daratan tersebut sehingga yakin identitasnya. Perhatikan dengan visual apa yang terlihat sebenarnya.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Mengetahui penggunaan bahan bakar setiap jam dan catat di jurnal khusus. </a:t>
            </a:r>
            <a:endParaRPr lang="en-US" sz="1600" dirty="0">
              <a:effectLst/>
              <a:latin typeface="Arial" panose="020B0604020202020204" pitchFamily="34" charset="0"/>
              <a:ea typeface="Arial" panose="020B0604020202020204" pitchFamily="34" charset="0"/>
            </a:endParaRPr>
          </a:p>
          <a:p>
            <a:pPr marL="742950" lvl="1" indent="-285750" algn="just">
              <a:lnSpc>
                <a:spcPct val="150000"/>
              </a:lnSpc>
              <a:spcBef>
                <a:spcPts val="0"/>
              </a:spcBef>
              <a:buFont typeface="+mj-lt"/>
              <a:buAutoNum type="alphaLcPeriod"/>
            </a:pPr>
            <a:r>
              <a:rPr lang="id-ID" sz="1600" dirty="0">
                <a:effectLst/>
                <a:latin typeface="Arial" panose="020B0604020202020204" pitchFamily="34" charset="0"/>
                <a:ea typeface="Arial" panose="020B0604020202020204" pitchFamily="34" charset="0"/>
              </a:rPr>
              <a:t>Memeriksa kecepatan kapal dengan pengambilan posisi dan bandingkan penunjukan di </a:t>
            </a:r>
            <a:r>
              <a:rPr lang="id-ID" sz="1600" dirty="0" err="1">
                <a:effectLst/>
                <a:latin typeface="Arial" panose="020B0604020202020204" pitchFamily="34" charset="0"/>
                <a:ea typeface="Arial" panose="020B0604020202020204" pitchFamily="34" charset="0"/>
              </a:rPr>
              <a:t>Speed</a:t>
            </a:r>
            <a:r>
              <a:rPr lang="id-ID" sz="1600" dirty="0">
                <a:effectLst/>
                <a:latin typeface="Arial" panose="020B0604020202020204" pitchFamily="34" charset="0"/>
                <a:ea typeface="Arial" panose="020B0604020202020204" pitchFamily="34" charset="0"/>
              </a:rPr>
              <a:t> Log.</a:t>
            </a:r>
            <a:endParaRPr lang="en-US" sz="1600" dirty="0">
              <a:effectLst/>
              <a:latin typeface="Arial" panose="020B0604020202020204" pitchFamily="34" charset="0"/>
              <a:ea typeface="Arial" panose="020B0604020202020204" pitchFamily="34" charset="0"/>
            </a:endParaRPr>
          </a:p>
          <a:p>
            <a:pPr>
              <a:spcBef>
                <a:spcPts val="0"/>
              </a:spcBef>
            </a:pPr>
            <a:endParaRPr lang="en-US" dirty="0"/>
          </a:p>
        </p:txBody>
      </p:sp>
    </p:spTree>
    <p:extLst>
      <p:ext uri="{BB962C8B-B14F-4D97-AF65-F5344CB8AC3E}">
        <p14:creationId xmlns:p14="http://schemas.microsoft.com/office/powerpoint/2010/main" val="129716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57"/>
          <p:cNvSpPr>
            <a:spLocks noChangeArrowheads="1"/>
          </p:cNvSpPr>
          <p:nvPr/>
        </p:nvSpPr>
        <p:spPr bwMode="auto">
          <a:xfrm>
            <a:off x="923158" y="1763603"/>
            <a:ext cx="9956800" cy="3505200"/>
          </a:xfrm>
          <a:prstGeom prst="rect">
            <a:avLst/>
          </a:prstGeom>
          <a:solidFill>
            <a:srgbClr val="00B050"/>
          </a:solidFill>
          <a:ln w="12700">
            <a:solidFill>
              <a:schemeClr val="tx1"/>
            </a:solidFill>
            <a:miter lim="800000"/>
            <a:headEnd type="none" w="sm" len="sm"/>
            <a:tailEnd type="none" w="sm" len="sm"/>
          </a:ln>
          <a:effec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7415" name="Rectangle 6"/>
          <p:cNvSpPr>
            <a:spLocks noChangeArrowheads="1"/>
          </p:cNvSpPr>
          <p:nvPr/>
        </p:nvSpPr>
        <p:spPr bwMode="auto">
          <a:xfrm>
            <a:off x="3339737" y="2233448"/>
            <a:ext cx="4675705"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dirty="0"/>
              <a:t>P’SIAP SER TER  PAGA DARAT</a:t>
            </a:r>
          </a:p>
        </p:txBody>
      </p:sp>
      <p:grpSp>
        <p:nvGrpSpPr>
          <p:cNvPr id="17416" name="Group 7"/>
          <p:cNvGrpSpPr>
            <a:grpSpLocks/>
          </p:cNvGrpSpPr>
          <p:nvPr/>
        </p:nvGrpSpPr>
        <p:grpSpPr bwMode="auto">
          <a:xfrm>
            <a:off x="1775519" y="2255673"/>
            <a:ext cx="1390651" cy="441325"/>
            <a:chOff x="526" y="557"/>
            <a:chExt cx="657" cy="278"/>
          </a:xfrm>
        </p:grpSpPr>
        <p:sp>
          <p:nvSpPr>
            <p:cNvPr id="17451" name="Freeform 8"/>
            <p:cNvSpPr>
              <a:spLocks/>
            </p:cNvSpPr>
            <p:nvPr/>
          </p:nvSpPr>
          <p:spPr bwMode="auto">
            <a:xfrm>
              <a:off x="526" y="557"/>
              <a:ext cx="413" cy="278"/>
            </a:xfrm>
            <a:custGeom>
              <a:avLst/>
              <a:gdLst>
                <a:gd name="T0" fmla="*/ 0 w 413"/>
                <a:gd name="T1" fmla="*/ 216 h 278"/>
                <a:gd name="T2" fmla="*/ 56 w 413"/>
                <a:gd name="T3" fmla="*/ 221 h 278"/>
                <a:gd name="T4" fmla="*/ 85 w 413"/>
                <a:gd name="T5" fmla="*/ 236 h 278"/>
                <a:gd name="T6" fmla="*/ 112 w 413"/>
                <a:gd name="T7" fmla="*/ 252 h 278"/>
                <a:gd name="T8" fmla="*/ 145 w 413"/>
                <a:gd name="T9" fmla="*/ 266 h 278"/>
                <a:gd name="T10" fmla="*/ 172 w 413"/>
                <a:gd name="T11" fmla="*/ 274 h 278"/>
                <a:gd name="T12" fmla="*/ 206 w 413"/>
                <a:gd name="T13" fmla="*/ 277 h 278"/>
                <a:gd name="T14" fmla="*/ 243 w 413"/>
                <a:gd name="T15" fmla="*/ 271 h 278"/>
                <a:gd name="T16" fmla="*/ 272 w 413"/>
                <a:gd name="T17" fmla="*/ 261 h 278"/>
                <a:gd name="T18" fmla="*/ 298 w 413"/>
                <a:gd name="T19" fmla="*/ 263 h 278"/>
                <a:gd name="T20" fmla="*/ 322 w 413"/>
                <a:gd name="T21" fmla="*/ 259 h 278"/>
                <a:gd name="T22" fmla="*/ 336 w 413"/>
                <a:gd name="T23" fmla="*/ 253 h 278"/>
                <a:gd name="T24" fmla="*/ 347 w 413"/>
                <a:gd name="T25" fmla="*/ 246 h 278"/>
                <a:gd name="T26" fmla="*/ 355 w 413"/>
                <a:gd name="T27" fmla="*/ 243 h 278"/>
                <a:gd name="T28" fmla="*/ 363 w 413"/>
                <a:gd name="T29" fmla="*/ 232 h 278"/>
                <a:gd name="T30" fmla="*/ 364 w 413"/>
                <a:gd name="T31" fmla="*/ 224 h 278"/>
                <a:gd name="T32" fmla="*/ 360 w 413"/>
                <a:gd name="T33" fmla="*/ 217 h 278"/>
                <a:gd name="T34" fmla="*/ 334 w 413"/>
                <a:gd name="T35" fmla="*/ 209 h 278"/>
                <a:gd name="T36" fmla="*/ 296 w 413"/>
                <a:gd name="T37" fmla="*/ 194 h 278"/>
                <a:gd name="T38" fmla="*/ 361 w 413"/>
                <a:gd name="T39" fmla="*/ 216 h 278"/>
                <a:gd name="T40" fmla="*/ 369 w 413"/>
                <a:gd name="T41" fmla="*/ 220 h 278"/>
                <a:gd name="T42" fmla="*/ 384 w 413"/>
                <a:gd name="T43" fmla="*/ 215 h 278"/>
                <a:gd name="T44" fmla="*/ 389 w 413"/>
                <a:gd name="T45" fmla="*/ 207 h 278"/>
                <a:gd name="T46" fmla="*/ 395 w 413"/>
                <a:gd name="T47" fmla="*/ 196 h 278"/>
                <a:gd name="T48" fmla="*/ 401 w 413"/>
                <a:gd name="T49" fmla="*/ 182 h 278"/>
                <a:gd name="T50" fmla="*/ 405 w 413"/>
                <a:gd name="T51" fmla="*/ 178 h 278"/>
                <a:gd name="T52" fmla="*/ 412 w 413"/>
                <a:gd name="T53" fmla="*/ 171 h 278"/>
                <a:gd name="T54" fmla="*/ 401 w 413"/>
                <a:gd name="T55" fmla="*/ 131 h 278"/>
                <a:gd name="T56" fmla="*/ 364 w 413"/>
                <a:gd name="T57" fmla="*/ 78 h 278"/>
                <a:gd name="T58" fmla="*/ 355 w 413"/>
                <a:gd name="T59" fmla="*/ 74 h 278"/>
                <a:gd name="T60" fmla="*/ 339 w 413"/>
                <a:gd name="T61" fmla="*/ 62 h 278"/>
                <a:gd name="T62" fmla="*/ 327 w 413"/>
                <a:gd name="T63" fmla="*/ 47 h 278"/>
                <a:gd name="T64" fmla="*/ 321 w 413"/>
                <a:gd name="T65" fmla="*/ 35 h 278"/>
                <a:gd name="T66" fmla="*/ 306 w 413"/>
                <a:gd name="T67" fmla="*/ 23 h 278"/>
                <a:gd name="T68" fmla="*/ 281 w 413"/>
                <a:gd name="T69" fmla="*/ 15 h 278"/>
                <a:gd name="T70" fmla="*/ 248 w 413"/>
                <a:gd name="T71" fmla="*/ 5 h 278"/>
                <a:gd name="T72" fmla="*/ 230 w 413"/>
                <a:gd name="T73" fmla="*/ 0 h 278"/>
                <a:gd name="T74" fmla="*/ 201 w 413"/>
                <a:gd name="T75" fmla="*/ 5 h 278"/>
                <a:gd name="T76" fmla="*/ 170 w 413"/>
                <a:gd name="T77" fmla="*/ 12 h 278"/>
                <a:gd name="T78" fmla="*/ 132 w 413"/>
                <a:gd name="T79" fmla="*/ 25 h 278"/>
                <a:gd name="T80" fmla="*/ 100 w 413"/>
                <a:gd name="T81" fmla="*/ 32 h 278"/>
                <a:gd name="T82" fmla="*/ 71 w 413"/>
                <a:gd name="T83" fmla="*/ 49 h 278"/>
                <a:gd name="T84" fmla="*/ 66 w 413"/>
                <a:gd name="T85" fmla="*/ 58 h 278"/>
                <a:gd name="T86" fmla="*/ 50 w 413"/>
                <a:gd name="T87" fmla="*/ 63 h 278"/>
                <a:gd name="T88" fmla="*/ 1 w 413"/>
                <a:gd name="T89" fmla="*/ 64 h 278"/>
                <a:gd name="T90" fmla="*/ 0 w 413"/>
                <a:gd name="T91" fmla="*/ 216 h 2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13" h="278">
                  <a:moveTo>
                    <a:pt x="0" y="216"/>
                  </a:moveTo>
                  <a:lnTo>
                    <a:pt x="56" y="221"/>
                  </a:lnTo>
                  <a:lnTo>
                    <a:pt x="85" y="236"/>
                  </a:lnTo>
                  <a:lnTo>
                    <a:pt x="112" y="252"/>
                  </a:lnTo>
                  <a:lnTo>
                    <a:pt x="145" y="266"/>
                  </a:lnTo>
                  <a:lnTo>
                    <a:pt x="172" y="274"/>
                  </a:lnTo>
                  <a:lnTo>
                    <a:pt x="206" y="277"/>
                  </a:lnTo>
                  <a:lnTo>
                    <a:pt x="243" y="271"/>
                  </a:lnTo>
                  <a:lnTo>
                    <a:pt x="272" y="261"/>
                  </a:lnTo>
                  <a:lnTo>
                    <a:pt x="298" y="263"/>
                  </a:lnTo>
                  <a:lnTo>
                    <a:pt x="322" y="259"/>
                  </a:lnTo>
                  <a:lnTo>
                    <a:pt x="336" y="253"/>
                  </a:lnTo>
                  <a:lnTo>
                    <a:pt x="347" y="246"/>
                  </a:lnTo>
                  <a:lnTo>
                    <a:pt x="355" y="243"/>
                  </a:lnTo>
                  <a:lnTo>
                    <a:pt x="363" y="232"/>
                  </a:lnTo>
                  <a:lnTo>
                    <a:pt x="364" y="224"/>
                  </a:lnTo>
                  <a:lnTo>
                    <a:pt x="360" y="217"/>
                  </a:lnTo>
                  <a:lnTo>
                    <a:pt x="334" y="209"/>
                  </a:lnTo>
                  <a:lnTo>
                    <a:pt x="296" y="194"/>
                  </a:lnTo>
                  <a:lnTo>
                    <a:pt x="361" y="216"/>
                  </a:lnTo>
                  <a:lnTo>
                    <a:pt x="369" y="220"/>
                  </a:lnTo>
                  <a:lnTo>
                    <a:pt x="384" y="215"/>
                  </a:lnTo>
                  <a:lnTo>
                    <a:pt x="389" y="207"/>
                  </a:lnTo>
                  <a:lnTo>
                    <a:pt x="395" y="196"/>
                  </a:lnTo>
                  <a:lnTo>
                    <a:pt x="401" y="182"/>
                  </a:lnTo>
                  <a:lnTo>
                    <a:pt x="405" y="178"/>
                  </a:lnTo>
                  <a:lnTo>
                    <a:pt x="412" y="171"/>
                  </a:lnTo>
                  <a:lnTo>
                    <a:pt x="401" y="131"/>
                  </a:lnTo>
                  <a:lnTo>
                    <a:pt x="364" y="78"/>
                  </a:lnTo>
                  <a:lnTo>
                    <a:pt x="355" y="74"/>
                  </a:lnTo>
                  <a:lnTo>
                    <a:pt x="339" y="62"/>
                  </a:lnTo>
                  <a:lnTo>
                    <a:pt x="327" y="47"/>
                  </a:lnTo>
                  <a:lnTo>
                    <a:pt x="321" y="35"/>
                  </a:lnTo>
                  <a:lnTo>
                    <a:pt x="306" y="23"/>
                  </a:lnTo>
                  <a:lnTo>
                    <a:pt x="281" y="15"/>
                  </a:lnTo>
                  <a:lnTo>
                    <a:pt x="248" y="5"/>
                  </a:lnTo>
                  <a:lnTo>
                    <a:pt x="230" y="0"/>
                  </a:lnTo>
                  <a:lnTo>
                    <a:pt x="201" y="5"/>
                  </a:lnTo>
                  <a:lnTo>
                    <a:pt x="170" y="12"/>
                  </a:lnTo>
                  <a:lnTo>
                    <a:pt x="132" y="25"/>
                  </a:lnTo>
                  <a:lnTo>
                    <a:pt x="100" y="32"/>
                  </a:lnTo>
                  <a:lnTo>
                    <a:pt x="71" y="49"/>
                  </a:lnTo>
                  <a:lnTo>
                    <a:pt x="66" y="58"/>
                  </a:lnTo>
                  <a:lnTo>
                    <a:pt x="50" y="63"/>
                  </a:lnTo>
                  <a:lnTo>
                    <a:pt x="1" y="64"/>
                  </a:lnTo>
                  <a:lnTo>
                    <a:pt x="0" y="216"/>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2" name="Freeform 9"/>
            <p:cNvSpPr>
              <a:spLocks/>
            </p:cNvSpPr>
            <p:nvPr/>
          </p:nvSpPr>
          <p:spPr bwMode="auto">
            <a:xfrm>
              <a:off x="732" y="713"/>
              <a:ext cx="78" cy="122"/>
            </a:xfrm>
            <a:custGeom>
              <a:avLst/>
              <a:gdLst>
                <a:gd name="T0" fmla="*/ 77 w 78"/>
                <a:gd name="T1" fmla="*/ 0 h 122"/>
                <a:gd name="T2" fmla="*/ 31 w 78"/>
                <a:gd name="T3" fmla="*/ 53 h 122"/>
                <a:gd name="T4" fmla="*/ 8 w 78"/>
                <a:gd name="T5" fmla="*/ 100 h 122"/>
                <a:gd name="T6" fmla="*/ 0 w 78"/>
                <a:gd name="T7" fmla="*/ 121 h 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22">
                  <a:moveTo>
                    <a:pt x="77" y="0"/>
                  </a:moveTo>
                  <a:lnTo>
                    <a:pt x="31" y="53"/>
                  </a:lnTo>
                  <a:lnTo>
                    <a:pt x="8" y="100"/>
                  </a:lnTo>
                  <a:lnTo>
                    <a:pt x="0" y="12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3" name="Freeform 10"/>
            <p:cNvSpPr>
              <a:spLocks/>
            </p:cNvSpPr>
            <p:nvPr/>
          </p:nvSpPr>
          <p:spPr bwMode="auto">
            <a:xfrm>
              <a:off x="650" y="638"/>
              <a:ext cx="182" cy="136"/>
            </a:xfrm>
            <a:custGeom>
              <a:avLst/>
              <a:gdLst>
                <a:gd name="T0" fmla="*/ 181 w 182"/>
                <a:gd name="T1" fmla="*/ 0 h 136"/>
                <a:gd name="T2" fmla="*/ 130 w 182"/>
                <a:gd name="T3" fmla="*/ 76 h 136"/>
                <a:gd name="T4" fmla="*/ 112 w 182"/>
                <a:gd name="T5" fmla="*/ 93 h 136"/>
                <a:gd name="T6" fmla="*/ 79 w 182"/>
                <a:gd name="T7" fmla="*/ 115 h 136"/>
                <a:gd name="T8" fmla="*/ 53 w 182"/>
                <a:gd name="T9" fmla="*/ 124 h 136"/>
                <a:gd name="T10" fmla="*/ 30 w 182"/>
                <a:gd name="T11" fmla="*/ 129 h 136"/>
                <a:gd name="T12" fmla="*/ 0 w 182"/>
                <a:gd name="T13" fmla="*/ 135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 h="136">
                  <a:moveTo>
                    <a:pt x="181" y="0"/>
                  </a:moveTo>
                  <a:lnTo>
                    <a:pt x="130" y="76"/>
                  </a:lnTo>
                  <a:lnTo>
                    <a:pt x="112" y="93"/>
                  </a:lnTo>
                  <a:lnTo>
                    <a:pt x="79" y="115"/>
                  </a:lnTo>
                  <a:lnTo>
                    <a:pt x="53" y="124"/>
                  </a:lnTo>
                  <a:lnTo>
                    <a:pt x="30" y="129"/>
                  </a:lnTo>
                  <a:lnTo>
                    <a:pt x="0" y="13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4" name="Freeform 11"/>
            <p:cNvSpPr>
              <a:spLocks/>
            </p:cNvSpPr>
            <p:nvPr/>
          </p:nvSpPr>
          <p:spPr bwMode="auto">
            <a:xfrm>
              <a:off x="755" y="692"/>
              <a:ext cx="176" cy="90"/>
            </a:xfrm>
            <a:custGeom>
              <a:avLst/>
              <a:gdLst>
                <a:gd name="T0" fmla="*/ 136 w 176"/>
                <a:gd name="T1" fmla="*/ 88 h 90"/>
                <a:gd name="T2" fmla="*/ 147 w 176"/>
                <a:gd name="T3" fmla="*/ 89 h 90"/>
                <a:gd name="T4" fmla="*/ 163 w 176"/>
                <a:gd name="T5" fmla="*/ 83 h 90"/>
                <a:gd name="T6" fmla="*/ 171 w 176"/>
                <a:gd name="T7" fmla="*/ 74 h 90"/>
                <a:gd name="T8" fmla="*/ 175 w 176"/>
                <a:gd name="T9" fmla="*/ 65 h 90"/>
                <a:gd name="T10" fmla="*/ 175 w 176"/>
                <a:gd name="T11" fmla="*/ 56 h 90"/>
                <a:gd name="T12" fmla="*/ 172 w 176"/>
                <a:gd name="T13" fmla="*/ 47 h 90"/>
                <a:gd name="T14" fmla="*/ 167 w 176"/>
                <a:gd name="T15" fmla="*/ 41 h 90"/>
                <a:gd name="T16" fmla="*/ 128 w 176"/>
                <a:gd name="T17" fmla="*/ 28 h 90"/>
                <a:gd name="T18" fmla="*/ 91 w 176"/>
                <a:gd name="T19" fmla="*/ 18 h 90"/>
                <a:gd name="T20" fmla="*/ 62 w 176"/>
                <a:gd name="T21" fmla="*/ 10 h 90"/>
                <a:gd name="T22" fmla="*/ 31 w 176"/>
                <a:gd name="T23" fmla="*/ 0 h 90"/>
                <a:gd name="T24" fmla="*/ 12 w 176"/>
                <a:gd name="T25" fmla="*/ 3 h 90"/>
                <a:gd name="T26" fmla="*/ 5 w 176"/>
                <a:gd name="T27" fmla="*/ 8 h 90"/>
                <a:gd name="T28" fmla="*/ 0 w 176"/>
                <a:gd name="T29" fmla="*/ 16 h 90"/>
                <a:gd name="T30" fmla="*/ 1 w 176"/>
                <a:gd name="T31" fmla="*/ 25 h 90"/>
                <a:gd name="T32" fmla="*/ 6 w 176"/>
                <a:gd name="T33" fmla="*/ 33 h 90"/>
                <a:gd name="T34" fmla="*/ 23 w 176"/>
                <a:gd name="T35" fmla="*/ 42 h 90"/>
                <a:gd name="T36" fmla="*/ 48 w 176"/>
                <a:gd name="T37" fmla="*/ 45 h 90"/>
                <a:gd name="T38" fmla="*/ 63 w 176"/>
                <a:gd name="T39" fmla="*/ 53 h 90"/>
                <a:gd name="T40" fmla="*/ 82 w 176"/>
                <a:gd name="T41" fmla="*/ 60 h 90"/>
                <a:gd name="T42" fmla="*/ 100 w 176"/>
                <a:gd name="T43" fmla="*/ 71 h 90"/>
                <a:gd name="T44" fmla="*/ 123 w 176"/>
                <a:gd name="T45" fmla="*/ 82 h 90"/>
                <a:gd name="T46" fmla="*/ 136 w 176"/>
                <a:gd name="T47" fmla="*/ 88 h 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6" h="90">
                  <a:moveTo>
                    <a:pt x="136" y="88"/>
                  </a:moveTo>
                  <a:lnTo>
                    <a:pt x="147" y="89"/>
                  </a:lnTo>
                  <a:lnTo>
                    <a:pt x="163" y="83"/>
                  </a:lnTo>
                  <a:lnTo>
                    <a:pt x="171" y="74"/>
                  </a:lnTo>
                  <a:lnTo>
                    <a:pt x="175" y="65"/>
                  </a:lnTo>
                  <a:lnTo>
                    <a:pt x="175" y="56"/>
                  </a:lnTo>
                  <a:lnTo>
                    <a:pt x="172" y="47"/>
                  </a:lnTo>
                  <a:lnTo>
                    <a:pt x="167" y="41"/>
                  </a:lnTo>
                  <a:lnTo>
                    <a:pt x="128" y="28"/>
                  </a:lnTo>
                  <a:lnTo>
                    <a:pt x="91" y="18"/>
                  </a:lnTo>
                  <a:lnTo>
                    <a:pt x="62" y="10"/>
                  </a:lnTo>
                  <a:lnTo>
                    <a:pt x="31" y="0"/>
                  </a:lnTo>
                  <a:lnTo>
                    <a:pt x="12" y="3"/>
                  </a:lnTo>
                  <a:lnTo>
                    <a:pt x="5" y="8"/>
                  </a:lnTo>
                  <a:lnTo>
                    <a:pt x="0" y="16"/>
                  </a:lnTo>
                  <a:lnTo>
                    <a:pt x="1" y="25"/>
                  </a:lnTo>
                  <a:lnTo>
                    <a:pt x="6" y="33"/>
                  </a:lnTo>
                  <a:lnTo>
                    <a:pt x="23" y="42"/>
                  </a:lnTo>
                  <a:lnTo>
                    <a:pt x="48" y="45"/>
                  </a:lnTo>
                  <a:lnTo>
                    <a:pt x="63" y="53"/>
                  </a:lnTo>
                  <a:lnTo>
                    <a:pt x="82" y="60"/>
                  </a:lnTo>
                  <a:lnTo>
                    <a:pt x="100" y="71"/>
                  </a:lnTo>
                  <a:lnTo>
                    <a:pt x="123" y="82"/>
                  </a:lnTo>
                  <a:lnTo>
                    <a:pt x="136" y="88"/>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5" name="Freeform 12"/>
            <p:cNvSpPr>
              <a:spLocks/>
            </p:cNvSpPr>
            <p:nvPr/>
          </p:nvSpPr>
          <p:spPr bwMode="auto">
            <a:xfrm>
              <a:off x="762" y="700"/>
              <a:ext cx="43" cy="28"/>
            </a:xfrm>
            <a:custGeom>
              <a:avLst/>
              <a:gdLst>
                <a:gd name="T0" fmla="*/ 37 w 43"/>
                <a:gd name="T1" fmla="*/ 4 h 28"/>
                <a:gd name="T2" fmla="*/ 42 w 43"/>
                <a:gd name="T3" fmla="*/ 9 h 28"/>
                <a:gd name="T4" fmla="*/ 41 w 43"/>
                <a:gd name="T5" fmla="*/ 18 h 28"/>
                <a:gd name="T6" fmla="*/ 36 w 43"/>
                <a:gd name="T7" fmla="*/ 27 h 28"/>
                <a:gd name="T8" fmla="*/ 20 w 43"/>
                <a:gd name="T9" fmla="*/ 27 h 28"/>
                <a:gd name="T10" fmla="*/ 12 w 43"/>
                <a:gd name="T11" fmla="*/ 26 h 28"/>
                <a:gd name="T12" fmla="*/ 3 w 43"/>
                <a:gd name="T13" fmla="*/ 22 h 28"/>
                <a:gd name="T14" fmla="*/ 0 w 43"/>
                <a:gd name="T15" fmla="*/ 13 h 28"/>
                <a:gd name="T16" fmla="*/ 1 w 43"/>
                <a:gd name="T17" fmla="*/ 8 h 28"/>
                <a:gd name="T18" fmla="*/ 7 w 43"/>
                <a:gd name="T19" fmla="*/ 3 h 28"/>
                <a:gd name="T20" fmla="*/ 14 w 43"/>
                <a:gd name="T21" fmla="*/ 0 h 28"/>
                <a:gd name="T22" fmla="*/ 37 w 43"/>
                <a:gd name="T23" fmla="*/ 4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28">
                  <a:moveTo>
                    <a:pt x="37" y="4"/>
                  </a:moveTo>
                  <a:lnTo>
                    <a:pt x="42" y="9"/>
                  </a:lnTo>
                  <a:lnTo>
                    <a:pt x="41" y="18"/>
                  </a:lnTo>
                  <a:lnTo>
                    <a:pt x="36" y="27"/>
                  </a:lnTo>
                  <a:lnTo>
                    <a:pt x="20" y="27"/>
                  </a:lnTo>
                  <a:lnTo>
                    <a:pt x="12" y="26"/>
                  </a:lnTo>
                  <a:lnTo>
                    <a:pt x="3" y="22"/>
                  </a:lnTo>
                  <a:lnTo>
                    <a:pt x="0" y="13"/>
                  </a:lnTo>
                  <a:lnTo>
                    <a:pt x="1" y="8"/>
                  </a:lnTo>
                  <a:lnTo>
                    <a:pt x="7" y="3"/>
                  </a:lnTo>
                  <a:lnTo>
                    <a:pt x="14" y="0"/>
                  </a:lnTo>
                  <a:lnTo>
                    <a:pt x="37" y="4"/>
                  </a:lnTo>
                </a:path>
              </a:pathLst>
            </a:custGeom>
            <a:solidFill>
              <a:srgbClr val="F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6" name="Freeform 13"/>
            <p:cNvSpPr>
              <a:spLocks/>
            </p:cNvSpPr>
            <p:nvPr/>
          </p:nvSpPr>
          <p:spPr bwMode="auto">
            <a:xfrm>
              <a:off x="876" y="615"/>
              <a:ext cx="307" cy="66"/>
            </a:xfrm>
            <a:custGeom>
              <a:avLst/>
              <a:gdLst>
                <a:gd name="T0" fmla="*/ 24 w 307"/>
                <a:gd name="T1" fmla="*/ 64 h 66"/>
                <a:gd name="T2" fmla="*/ 40 w 307"/>
                <a:gd name="T3" fmla="*/ 65 h 66"/>
                <a:gd name="T4" fmla="*/ 76 w 307"/>
                <a:gd name="T5" fmla="*/ 65 h 66"/>
                <a:gd name="T6" fmla="*/ 112 w 307"/>
                <a:gd name="T7" fmla="*/ 63 h 66"/>
                <a:gd name="T8" fmla="*/ 128 w 307"/>
                <a:gd name="T9" fmla="*/ 62 h 66"/>
                <a:gd name="T10" fmla="*/ 139 w 307"/>
                <a:gd name="T11" fmla="*/ 61 h 66"/>
                <a:gd name="T12" fmla="*/ 164 w 307"/>
                <a:gd name="T13" fmla="*/ 61 h 66"/>
                <a:gd name="T14" fmla="*/ 192 w 307"/>
                <a:gd name="T15" fmla="*/ 62 h 66"/>
                <a:gd name="T16" fmla="*/ 213 w 307"/>
                <a:gd name="T17" fmla="*/ 62 h 66"/>
                <a:gd name="T18" fmla="*/ 228 w 307"/>
                <a:gd name="T19" fmla="*/ 61 h 66"/>
                <a:gd name="T20" fmla="*/ 259 w 307"/>
                <a:gd name="T21" fmla="*/ 59 h 66"/>
                <a:gd name="T22" fmla="*/ 281 w 307"/>
                <a:gd name="T23" fmla="*/ 57 h 66"/>
                <a:gd name="T24" fmla="*/ 299 w 307"/>
                <a:gd name="T25" fmla="*/ 53 h 66"/>
                <a:gd name="T26" fmla="*/ 305 w 307"/>
                <a:gd name="T27" fmla="*/ 48 h 66"/>
                <a:gd name="T28" fmla="*/ 306 w 307"/>
                <a:gd name="T29" fmla="*/ 42 h 66"/>
                <a:gd name="T30" fmla="*/ 306 w 307"/>
                <a:gd name="T31" fmla="*/ 35 h 66"/>
                <a:gd name="T32" fmla="*/ 302 w 307"/>
                <a:gd name="T33" fmla="*/ 27 h 66"/>
                <a:gd name="T34" fmla="*/ 286 w 307"/>
                <a:gd name="T35" fmla="*/ 21 h 66"/>
                <a:gd name="T36" fmla="*/ 261 w 307"/>
                <a:gd name="T37" fmla="*/ 19 h 66"/>
                <a:gd name="T38" fmla="*/ 232 w 307"/>
                <a:gd name="T39" fmla="*/ 18 h 66"/>
                <a:gd name="T40" fmla="*/ 213 w 307"/>
                <a:gd name="T41" fmla="*/ 17 h 66"/>
                <a:gd name="T42" fmla="*/ 193 w 307"/>
                <a:gd name="T43" fmla="*/ 15 h 66"/>
                <a:gd name="T44" fmla="*/ 170 w 307"/>
                <a:gd name="T45" fmla="*/ 15 h 66"/>
                <a:gd name="T46" fmla="*/ 143 w 307"/>
                <a:gd name="T47" fmla="*/ 14 h 66"/>
                <a:gd name="T48" fmla="*/ 123 w 307"/>
                <a:gd name="T49" fmla="*/ 11 h 66"/>
                <a:gd name="T50" fmla="*/ 91 w 307"/>
                <a:gd name="T51" fmla="*/ 8 h 66"/>
                <a:gd name="T52" fmla="*/ 58 w 307"/>
                <a:gd name="T53" fmla="*/ 4 h 66"/>
                <a:gd name="T54" fmla="*/ 29 w 307"/>
                <a:gd name="T55" fmla="*/ 1 h 66"/>
                <a:gd name="T56" fmla="*/ 0 w 307"/>
                <a:gd name="T57" fmla="*/ 0 h 66"/>
                <a:gd name="T58" fmla="*/ 1 w 307"/>
                <a:gd name="T59" fmla="*/ 60 h 66"/>
                <a:gd name="T60" fmla="*/ 24 w 307"/>
                <a:gd name="T61" fmla="*/ 64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07" h="66">
                  <a:moveTo>
                    <a:pt x="24" y="64"/>
                  </a:moveTo>
                  <a:lnTo>
                    <a:pt x="40" y="65"/>
                  </a:lnTo>
                  <a:lnTo>
                    <a:pt x="76" y="65"/>
                  </a:lnTo>
                  <a:lnTo>
                    <a:pt x="112" y="63"/>
                  </a:lnTo>
                  <a:lnTo>
                    <a:pt x="128" y="62"/>
                  </a:lnTo>
                  <a:lnTo>
                    <a:pt x="139" y="61"/>
                  </a:lnTo>
                  <a:lnTo>
                    <a:pt x="164" y="61"/>
                  </a:lnTo>
                  <a:lnTo>
                    <a:pt x="192" y="62"/>
                  </a:lnTo>
                  <a:lnTo>
                    <a:pt x="213" y="62"/>
                  </a:lnTo>
                  <a:lnTo>
                    <a:pt x="228" y="61"/>
                  </a:lnTo>
                  <a:lnTo>
                    <a:pt x="259" y="59"/>
                  </a:lnTo>
                  <a:lnTo>
                    <a:pt x="281" y="57"/>
                  </a:lnTo>
                  <a:lnTo>
                    <a:pt x="299" y="53"/>
                  </a:lnTo>
                  <a:lnTo>
                    <a:pt x="305" y="48"/>
                  </a:lnTo>
                  <a:lnTo>
                    <a:pt x="306" y="42"/>
                  </a:lnTo>
                  <a:lnTo>
                    <a:pt x="306" y="35"/>
                  </a:lnTo>
                  <a:lnTo>
                    <a:pt x="302" y="27"/>
                  </a:lnTo>
                  <a:lnTo>
                    <a:pt x="286" y="21"/>
                  </a:lnTo>
                  <a:lnTo>
                    <a:pt x="261" y="19"/>
                  </a:lnTo>
                  <a:lnTo>
                    <a:pt x="232" y="18"/>
                  </a:lnTo>
                  <a:lnTo>
                    <a:pt x="213" y="17"/>
                  </a:lnTo>
                  <a:lnTo>
                    <a:pt x="193" y="15"/>
                  </a:lnTo>
                  <a:lnTo>
                    <a:pt x="170" y="15"/>
                  </a:lnTo>
                  <a:lnTo>
                    <a:pt x="143" y="14"/>
                  </a:lnTo>
                  <a:lnTo>
                    <a:pt x="123" y="11"/>
                  </a:lnTo>
                  <a:lnTo>
                    <a:pt x="91" y="8"/>
                  </a:lnTo>
                  <a:lnTo>
                    <a:pt x="58" y="4"/>
                  </a:lnTo>
                  <a:lnTo>
                    <a:pt x="29" y="1"/>
                  </a:lnTo>
                  <a:lnTo>
                    <a:pt x="0" y="0"/>
                  </a:lnTo>
                  <a:lnTo>
                    <a:pt x="1" y="60"/>
                  </a:lnTo>
                  <a:lnTo>
                    <a:pt x="24" y="64"/>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7" name="Freeform 14"/>
            <p:cNvSpPr>
              <a:spLocks/>
            </p:cNvSpPr>
            <p:nvPr/>
          </p:nvSpPr>
          <p:spPr bwMode="auto">
            <a:xfrm>
              <a:off x="793" y="769"/>
              <a:ext cx="9" cy="50"/>
            </a:xfrm>
            <a:custGeom>
              <a:avLst/>
              <a:gdLst>
                <a:gd name="T0" fmla="*/ 4 w 9"/>
                <a:gd name="T1" fmla="*/ 49 h 50"/>
                <a:gd name="T2" fmla="*/ 1 w 9"/>
                <a:gd name="T3" fmla="*/ 34 h 50"/>
                <a:gd name="T4" fmla="*/ 0 w 9"/>
                <a:gd name="T5" fmla="*/ 23 h 50"/>
                <a:gd name="T6" fmla="*/ 4 w 9"/>
                <a:gd name="T7" fmla="*/ 8 h 50"/>
                <a:gd name="T8" fmla="*/ 8 w 9"/>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0">
                  <a:moveTo>
                    <a:pt x="4" y="49"/>
                  </a:moveTo>
                  <a:lnTo>
                    <a:pt x="1" y="34"/>
                  </a:lnTo>
                  <a:lnTo>
                    <a:pt x="0" y="23"/>
                  </a:lnTo>
                  <a:lnTo>
                    <a:pt x="4" y="8"/>
                  </a:lnTo>
                  <a:lnTo>
                    <a:pt x="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8" name="Freeform 15"/>
            <p:cNvSpPr>
              <a:spLocks/>
            </p:cNvSpPr>
            <p:nvPr/>
          </p:nvSpPr>
          <p:spPr bwMode="auto">
            <a:xfrm>
              <a:off x="584" y="619"/>
              <a:ext cx="5" cy="42"/>
            </a:xfrm>
            <a:custGeom>
              <a:avLst/>
              <a:gdLst>
                <a:gd name="T0" fmla="*/ 4 w 5"/>
                <a:gd name="T1" fmla="*/ 0 h 42"/>
                <a:gd name="T2" fmla="*/ 0 w 5"/>
                <a:gd name="T3" fmla="*/ 16 h 42"/>
                <a:gd name="T4" fmla="*/ 0 w 5"/>
                <a:gd name="T5" fmla="*/ 33 h 42"/>
                <a:gd name="T6" fmla="*/ 2 w 5"/>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2">
                  <a:moveTo>
                    <a:pt x="4" y="0"/>
                  </a:moveTo>
                  <a:lnTo>
                    <a:pt x="0" y="16"/>
                  </a:lnTo>
                  <a:lnTo>
                    <a:pt x="0" y="33"/>
                  </a:lnTo>
                  <a:lnTo>
                    <a:pt x="2" y="4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59" name="Freeform 16"/>
            <p:cNvSpPr>
              <a:spLocks/>
            </p:cNvSpPr>
            <p:nvPr/>
          </p:nvSpPr>
          <p:spPr bwMode="auto">
            <a:xfrm>
              <a:off x="750" y="733"/>
              <a:ext cx="142" cy="85"/>
            </a:xfrm>
            <a:custGeom>
              <a:avLst/>
              <a:gdLst>
                <a:gd name="T0" fmla="*/ 114 w 142"/>
                <a:gd name="T1" fmla="*/ 84 h 85"/>
                <a:gd name="T2" fmla="*/ 96 w 142"/>
                <a:gd name="T3" fmla="*/ 82 h 85"/>
                <a:gd name="T4" fmla="*/ 81 w 142"/>
                <a:gd name="T5" fmla="*/ 75 h 85"/>
                <a:gd name="T6" fmla="*/ 66 w 142"/>
                <a:gd name="T7" fmla="*/ 63 h 85"/>
                <a:gd name="T8" fmla="*/ 63 w 142"/>
                <a:gd name="T9" fmla="*/ 54 h 85"/>
                <a:gd name="T10" fmla="*/ 58 w 142"/>
                <a:gd name="T11" fmla="*/ 47 h 85"/>
                <a:gd name="T12" fmla="*/ 44 w 142"/>
                <a:gd name="T13" fmla="*/ 43 h 85"/>
                <a:gd name="T14" fmla="*/ 24 w 142"/>
                <a:gd name="T15" fmla="*/ 37 h 85"/>
                <a:gd name="T16" fmla="*/ 6 w 142"/>
                <a:gd name="T17" fmla="*/ 30 h 85"/>
                <a:gd name="T18" fmla="*/ 0 w 142"/>
                <a:gd name="T19" fmla="*/ 22 h 85"/>
                <a:gd name="T20" fmla="*/ 0 w 142"/>
                <a:gd name="T21" fmla="*/ 10 h 85"/>
                <a:gd name="T22" fmla="*/ 4 w 142"/>
                <a:gd name="T23" fmla="*/ 3 h 85"/>
                <a:gd name="T24" fmla="*/ 16 w 142"/>
                <a:gd name="T25" fmla="*/ 0 h 85"/>
                <a:gd name="T26" fmla="*/ 28 w 142"/>
                <a:gd name="T27" fmla="*/ 1 h 85"/>
                <a:gd name="T28" fmla="*/ 52 w 142"/>
                <a:gd name="T29" fmla="*/ 4 h 85"/>
                <a:gd name="T30" fmla="*/ 71 w 142"/>
                <a:gd name="T31" fmla="*/ 12 h 85"/>
                <a:gd name="T32" fmla="*/ 87 w 142"/>
                <a:gd name="T33" fmla="*/ 20 h 85"/>
                <a:gd name="T34" fmla="*/ 122 w 142"/>
                <a:gd name="T35" fmla="*/ 36 h 85"/>
                <a:gd name="T36" fmla="*/ 137 w 142"/>
                <a:gd name="T37" fmla="*/ 47 h 85"/>
                <a:gd name="T38" fmla="*/ 141 w 142"/>
                <a:gd name="T39" fmla="*/ 61 h 85"/>
                <a:gd name="T40" fmla="*/ 138 w 142"/>
                <a:gd name="T41" fmla="*/ 69 h 85"/>
                <a:gd name="T42" fmla="*/ 133 w 142"/>
                <a:gd name="T43" fmla="*/ 75 h 85"/>
                <a:gd name="T44" fmla="*/ 124 w 142"/>
                <a:gd name="T45" fmla="*/ 81 h 85"/>
                <a:gd name="T46" fmla="*/ 114 w 142"/>
                <a:gd name="T47" fmla="*/ 84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 h="85">
                  <a:moveTo>
                    <a:pt x="114" y="84"/>
                  </a:moveTo>
                  <a:lnTo>
                    <a:pt x="96" y="82"/>
                  </a:lnTo>
                  <a:lnTo>
                    <a:pt x="81" y="75"/>
                  </a:lnTo>
                  <a:lnTo>
                    <a:pt x="66" y="63"/>
                  </a:lnTo>
                  <a:lnTo>
                    <a:pt x="63" y="54"/>
                  </a:lnTo>
                  <a:lnTo>
                    <a:pt x="58" y="47"/>
                  </a:lnTo>
                  <a:lnTo>
                    <a:pt x="44" y="43"/>
                  </a:lnTo>
                  <a:lnTo>
                    <a:pt x="24" y="37"/>
                  </a:lnTo>
                  <a:lnTo>
                    <a:pt x="6" y="30"/>
                  </a:lnTo>
                  <a:lnTo>
                    <a:pt x="0" y="22"/>
                  </a:lnTo>
                  <a:lnTo>
                    <a:pt x="0" y="10"/>
                  </a:lnTo>
                  <a:lnTo>
                    <a:pt x="4" y="3"/>
                  </a:lnTo>
                  <a:lnTo>
                    <a:pt x="16" y="0"/>
                  </a:lnTo>
                  <a:lnTo>
                    <a:pt x="28" y="1"/>
                  </a:lnTo>
                  <a:lnTo>
                    <a:pt x="52" y="4"/>
                  </a:lnTo>
                  <a:lnTo>
                    <a:pt x="71" y="12"/>
                  </a:lnTo>
                  <a:lnTo>
                    <a:pt x="87" y="20"/>
                  </a:lnTo>
                  <a:lnTo>
                    <a:pt x="122" y="36"/>
                  </a:lnTo>
                  <a:lnTo>
                    <a:pt x="137" y="47"/>
                  </a:lnTo>
                  <a:lnTo>
                    <a:pt x="141" y="61"/>
                  </a:lnTo>
                  <a:lnTo>
                    <a:pt x="138" y="69"/>
                  </a:lnTo>
                  <a:lnTo>
                    <a:pt x="133" y="75"/>
                  </a:lnTo>
                  <a:lnTo>
                    <a:pt x="124" y="81"/>
                  </a:lnTo>
                  <a:lnTo>
                    <a:pt x="114" y="84"/>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0" name="Freeform 17"/>
            <p:cNvSpPr>
              <a:spLocks/>
            </p:cNvSpPr>
            <p:nvPr/>
          </p:nvSpPr>
          <p:spPr bwMode="auto">
            <a:xfrm>
              <a:off x="754" y="738"/>
              <a:ext cx="33" cy="22"/>
            </a:xfrm>
            <a:custGeom>
              <a:avLst/>
              <a:gdLst>
                <a:gd name="T0" fmla="*/ 32 w 33"/>
                <a:gd name="T1" fmla="*/ 4 h 22"/>
                <a:gd name="T2" fmla="*/ 32 w 33"/>
                <a:gd name="T3" fmla="*/ 12 h 22"/>
                <a:gd name="T4" fmla="*/ 28 w 33"/>
                <a:gd name="T5" fmla="*/ 21 h 22"/>
                <a:gd name="T6" fmla="*/ 16 w 33"/>
                <a:gd name="T7" fmla="*/ 21 h 22"/>
                <a:gd name="T8" fmla="*/ 6 w 33"/>
                <a:gd name="T9" fmla="*/ 19 h 22"/>
                <a:gd name="T10" fmla="*/ 0 w 33"/>
                <a:gd name="T11" fmla="*/ 10 h 22"/>
                <a:gd name="T12" fmla="*/ 3 w 33"/>
                <a:gd name="T13" fmla="*/ 4 h 22"/>
                <a:gd name="T14" fmla="*/ 9 w 33"/>
                <a:gd name="T15" fmla="*/ 2 h 22"/>
                <a:gd name="T16" fmla="*/ 17 w 33"/>
                <a:gd name="T17" fmla="*/ 0 h 22"/>
                <a:gd name="T18" fmla="*/ 27 w 33"/>
                <a:gd name="T19" fmla="*/ 1 h 22"/>
                <a:gd name="T20" fmla="*/ 32 w 33"/>
                <a:gd name="T21" fmla="*/ 4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22">
                  <a:moveTo>
                    <a:pt x="32" y="4"/>
                  </a:moveTo>
                  <a:lnTo>
                    <a:pt x="32" y="12"/>
                  </a:lnTo>
                  <a:lnTo>
                    <a:pt x="28" y="21"/>
                  </a:lnTo>
                  <a:lnTo>
                    <a:pt x="16" y="21"/>
                  </a:lnTo>
                  <a:lnTo>
                    <a:pt x="6" y="19"/>
                  </a:lnTo>
                  <a:lnTo>
                    <a:pt x="0" y="10"/>
                  </a:lnTo>
                  <a:lnTo>
                    <a:pt x="3" y="4"/>
                  </a:lnTo>
                  <a:lnTo>
                    <a:pt x="9" y="2"/>
                  </a:lnTo>
                  <a:lnTo>
                    <a:pt x="17" y="0"/>
                  </a:lnTo>
                  <a:lnTo>
                    <a:pt x="27" y="1"/>
                  </a:lnTo>
                  <a:lnTo>
                    <a:pt x="32" y="4"/>
                  </a:lnTo>
                </a:path>
              </a:pathLst>
            </a:custGeom>
            <a:solidFill>
              <a:srgbClr val="F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1" name="Freeform 18"/>
            <p:cNvSpPr>
              <a:spLocks/>
            </p:cNvSpPr>
            <p:nvPr/>
          </p:nvSpPr>
          <p:spPr bwMode="auto">
            <a:xfrm>
              <a:off x="768" y="664"/>
              <a:ext cx="176" cy="73"/>
            </a:xfrm>
            <a:custGeom>
              <a:avLst/>
              <a:gdLst>
                <a:gd name="T0" fmla="*/ 150 w 176"/>
                <a:gd name="T1" fmla="*/ 72 h 73"/>
                <a:gd name="T2" fmla="*/ 162 w 176"/>
                <a:gd name="T3" fmla="*/ 69 h 73"/>
                <a:gd name="T4" fmla="*/ 170 w 176"/>
                <a:gd name="T5" fmla="*/ 64 h 73"/>
                <a:gd name="T6" fmla="*/ 173 w 176"/>
                <a:gd name="T7" fmla="*/ 56 h 73"/>
                <a:gd name="T8" fmla="*/ 175 w 176"/>
                <a:gd name="T9" fmla="*/ 45 h 73"/>
                <a:gd name="T10" fmla="*/ 169 w 176"/>
                <a:gd name="T11" fmla="*/ 31 h 73"/>
                <a:gd name="T12" fmla="*/ 161 w 176"/>
                <a:gd name="T13" fmla="*/ 21 h 73"/>
                <a:gd name="T14" fmla="*/ 142 w 176"/>
                <a:gd name="T15" fmla="*/ 12 h 73"/>
                <a:gd name="T16" fmla="*/ 98 w 176"/>
                <a:gd name="T17" fmla="*/ 7 h 73"/>
                <a:gd name="T18" fmla="*/ 65 w 176"/>
                <a:gd name="T19" fmla="*/ 1 h 73"/>
                <a:gd name="T20" fmla="*/ 32 w 176"/>
                <a:gd name="T21" fmla="*/ 0 h 73"/>
                <a:gd name="T22" fmla="*/ 16 w 176"/>
                <a:gd name="T23" fmla="*/ 2 h 73"/>
                <a:gd name="T24" fmla="*/ 5 w 176"/>
                <a:gd name="T25" fmla="*/ 8 h 73"/>
                <a:gd name="T26" fmla="*/ 0 w 176"/>
                <a:gd name="T27" fmla="*/ 21 h 73"/>
                <a:gd name="T28" fmla="*/ 7 w 176"/>
                <a:gd name="T29" fmla="*/ 33 h 73"/>
                <a:gd name="T30" fmla="*/ 24 w 176"/>
                <a:gd name="T31" fmla="*/ 39 h 73"/>
                <a:gd name="T32" fmla="*/ 53 w 176"/>
                <a:gd name="T33" fmla="*/ 44 h 73"/>
                <a:gd name="T34" fmla="*/ 80 w 176"/>
                <a:gd name="T35" fmla="*/ 50 h 73"/>
                <a:gd name="T36" fmla="*/ 104 w 176"/>
                <a:gd name="T37" fmla="*/ 60 h 73"/>
                <a:gd name="T38" fmla="*/ 132 w 176"/>
                <a:gd name="T39" fmla="*/ 68 h 73"/>
                <a:gd name="T40" fmla="*/ 150 w 176"/>
                <a:gd name="T41" fmla="*/ 72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 h="73">
                  <a:moveTo>
                    <a:pt x="150" y="72"/>
                  </a:moveTo>
                  <a:lnTo>
                    <a:pt x="162" y="69"/>
                  </a:lnTo>
                  <a:lnTo>
                    <a:pt x="170" y="64"/>
                  </a:lnTo>
                  <a:lnTo>
                    <a:pt x="173" y="56"/>
                  </a:lnTo>
                  <a:lnTo>
                    <a:pt x="175" y="45"/>
                  </a:lnTo>
                  <a:lnTo>
                    <a:pt x="169" y="31"/>
                  </a:lnTo>
                  <a:lnTo>
                    <a:pt x="161" y="21"/>
                  </a:lnTo>
                  <a:lnTo>
                    <a:pt x="142" y="12"/>
                  </a:lnTo>
                  <a:lnTo>
                    <a:pt x="98" y="7"/>
                  </a:lnTo>
                  <a:lnTo>
                    <a:pt x="65" y="1"/>
                  </a:lnTo>
                  <a:lnTo>
                    <a:pt x="32" y="0"/>
                  </a:lnTo>
                  <a:lnTo>
                    <a:pt x="16" y="2"/>
                  </a:lnTo>
                  <a:lnTo>
                    <a:pt x="5" y="8"/>
                  </a:lnTo>
                  <a:lnTo>
                    <a:pt x="0" y="21"/>
                  </a:lnTo>
                  <a:lnTo>
                    <a:pt x="7" y="33"/>
                  </a:lnTo>
                  <a:lnTo>
                    <a:pt x="24" y="39"/>
                  </a:lnTo>
                  <a:lnTo>
                    <a:pt x="53" y="44"/>
                  </a:lnTo>
                  <a:lnTo>
                    <a:pt x="80" y="50"/>
                  </a:lnTo>
                  <a:lnTo>
                    <a:pt x="104" y="60"/>
                  </a:lnTo>
                  <a:lnTo>
                    <a:pt x="132" y="68"/>
                  </a:lnTo>
                  <a:lnTo>
                    <a:pt x="150" y="72"/>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2" name="Freeform 19"/>
            <p:cNvSpPr>
              <a:spLocks/>
            </p:cNvSpPr>
            <p:nvPr/>
          </p:nvSpPr>
          <p:spPr bwMode="auto">
            <a:xfrm>
              <a:off x="776" y="669"/>
              <a:ext cx="44" cy="29"/>
            </a:xfrm>
            <a:custGeom>
              <a:avLst/>
              <a:gdLst>
                <a:gd name="T0" fmla="*/ 36 w 44"/>
                <a:gd name="T1" fmla="*/ 28 h 29"/>
                <a:gd name="T2" fmla="*/ 20 w 44"/>
                <a:gd name="T3" fmla="*/ 28 h 29"/>
                <a:gd name="T4" fmla="*/ 4 w 44"/>
                <a:gd name="T5" fmla="*/ 24 h 29"/>
                <a:gd name="T6" fmla="*/ 0 w 44"/>
                <a:gd name="T7" fmla="*/ 17 h 29"/>
                <a:gd name="T8" fmla="*/ 4 w 44"/>
                <a:gd name="T9" fmla="*/ 6 h 29"/>
                <a:gd name="T10" fmla="*/ 11 w 44"/>
                <a:gd name="T11" fmla="*/ 2 h 29"/>
                <a:gd name="T12" fmla="*/ 20 w 44"/>
                <a:gd name="T13" fmla="*/ 0 h 29"/>
                <a:gd name="T14" fmla="*/ 32 w 44"/>
                <a:gd name="T15" fmla="*/ 0 h 29"/>
                <a:gd name="T16" fmla="*/ 40 w 44"/>
                <a:gd name="T17" fmla="*/ 5 h 29"/>
                <a:gd name="T18" fmla="*/ 43 w 44"/>
                <a:gd name="T19" fmla="*/ 20 h 29"/>
                <a:gd name="T20" fmla="*/ 36 w 44"/>
                <a:gd name="T21" fmla="*/ 28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29">
                  <a:moveTo>
                    <a:pt x="36" y="28"/>
                  </a:moveTo>
                  <a:lnTo>
                    <a:pt x="20" y="28"/>
                  </a:lnTo>
                  <a:lnTo>
                    <a:pt x="4" y="24"/>
                  </a:lnTo>
                  <a:lnTo>
                    <a:pt x="0" y="17"/>
                  </a:lnTo>
                  <a:lnTo>
                    <a:pt x="4" y="6"/>
                  </a:lnTo>
                  <a:lnTo>
                    <a:pt x="11" y="2"/>
                  </a:lnTo>
                  <a:lnTo>
                    <a:pt x="20" y="0"/>
                  </a:lnTo>
                  <a:lnTo>
                    <a:pt x="32" y="0"/>
                  </a:lnTo>
                  <a:lnTo>
                    <a:pt x="40" y="5"/>
                  </a:lnTo>
                  <a:lnTo>
                    <a:pt x="43" y="20"/>
                  </a:lnTo>
                  <a:lnTo>
                    <a:pt x="36" y="28"/>
                  </a:lnTo>
                </a:path>
              </a:pathLst>
            </a:custGeom>
            <a:solidFill>
              <a:srgbClr val="F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3" name="Freeform 20"/>
            <p:cNvSpPr>
              <a:spLocks/>
            </p:cNvSpPr>
            <p:nvPr/>
          </p:nvSpPr>
          <p:spPr bwMode="auto">
            <a:xfrm>
              <a:off x="668" y="557"/>
              <a:ext cx="264" cy="132"/>
            </a:xfrm>
            <a:custGeom>
              <a:avLst/>
              <a:gdLst>
                <a:gd name="T0" fmla="*/ 230 w 264"/>
                <a:gd name="T1" fmla="*/ 55 h 132"/>
                <a:gd name="T2" fmla="*/ 236 w 264"/>
                <a:gd name="T3" fmla="*/ 74 h 132"/>
                <a:gd name="T4" fmla="*/ 246 w 264"/>
                <a:gd name="T5" fmla="*/ 86 h 132"/>
                <a:gd name="T6" fmla="*/ 257 w 264"/>
                <a:gd name="T7" fmla="*/ 102 h 132"/>
                <a:gd name="T8" fmla="*/ 263 w 264"/>
                <a:gd name="T9" fmla="*/ 119 h 132"/>
                <a:gd name="T10" fmla="*/ 260 w 264"/>
                <a:gd name="T11" fmla="*/ 126 h 132"/>
                <a:gd name="T12" fmla="*/ 254 w 264"/>
                <a:gd name="T13" fmla="*/ 130 h 132"/>
                <a:gd name="T14" fmla="*/ 243 w 264"/>
                <a:gd name="T15" fmla="*/ 131 h 132"/>
                <a:gd name="T16" fmla="*/ 230 w 264"/>
                <a:gd name="T17" fmla="*/ 129 h 132"/>
                <a:gd name="T18" fmla="*/ 219 w 264"/>
                <a:gd name="T19" fmla="*/ 126 h 132"/>
                <a:gd name="T20" fmla="*/ 205 w 264"/>
                <a:gd name="T21" fmla="*/ 119 h 132"/>
                <a:gd name="T22" fmla="*/ 186 w 264"/>
                <a:gd name="T23" fmla="*/ 103 h 132"/>
                <a:gd name="T24" fmla="*/ 176 w 264"/>
                <a:gd name="T25" fmla="*/ 91 h 132"/>
                <a:gd name="T26" fmla="*/ 170 w 264"/>
                <a:gd name="T27" fmla="*/ 82 h 132"/>
                <a:gd name="T28" fmla="*/ 149 w 264"/>
                <a:gd name="T29" fmla="*/ 83 h 132"/>
                <a:gd name="T30" fmla="*/ 130 w 264"/>
                <a:gd name="T31" fmla="*/ 85 h 132"/>
                <a:gd name="T32" fmla="*/ 101 w 264"/>
                <a:gd name="T33" fmla="*/ 83 h 132"/>
                <a:gd name="T34" fmla="*/ 83 w 264"/>
                <a:gd name="T35" fmla="*/ 80 h 132"/>
                <a:gd name="T36" fmla="*/ 66 w 264"/>
                <a:gd name="T37" fmla="*/ 79 h 132"/>
                <a:gd name="T38" fmla="*/ 48 w 264"/>
                <a:gd name="T39" fmla="*/ 72 h 132"/>
                <a:gd name="T40" fmla="*/ 35 w 264"/>
                <a:gd name="T41" fmla="*/ 65 h 132"/>
                <a:gd name="T42" fmla="*/ 23 w 264"/>
                <a:gd name="T43" fmla="*/ 53 h 132"/>
                <a:gd name="T44" fmla="*/ 12 w 264"/>
                <a:gd name="T45" fmla="*/ 42 h 132"/>
                <a:gd name="T46" fmla="*/ 4 w 264"/>
                <a:gd name="T47" fmla="*/ 31 h 132"/>
                <a:gd name="T48" fmla="*/ 0 w 264"/>
                <a:gd name="T49" fmla="*/ 22 h 132"/>
                <a:gd name="T50" fmla="*/ 21 w 264"/>
                <a:gd name="T51" fmla="*/ 14 h 132"/>
                <a:gd name="T52" fmla="*/ 43 w 264"/>
                <a:gd name="T53" fmla="*/ 9 h 132"/>
                <a:gd name="T54" fmla="*/ 76 w 264"/>
                <a:gd name="T55" fmla="*/ 2 h 132"/>
                <a:gd name="T56" fmla="*/ 91 w 264"/>
                <a:gd name="T57" fmla="*/ 0 h 132"/>
                <a:gd name="T58" fmla="*/ 116 w 264"/>
                <a:gd name="T59" fmla="*/ 6 h 132"/>
                <a:gd name="T60" fmla="*/ 151 w 264"/>
                <a:gd name="T61" fmla="*/ 13 h 132"/>
                <a:gd name="T62" fmla="*/ 195 w 264"/>
                <a:gd name="T63" fmla="*/ 20 h 132"/>
                <a:gd name="T64" fmla="*/ 217 w 264"/>
                <a:gd name="T65" fmla="*/ 28 h 132"/>
                <a:gd name="T66" fmla="*/ 226 w 264"/>
                <a:gd name="T67" fmla="*/ 42 h 132"/>
                <a:gd name="T68" fmla="*/ 230 w 264"/>
                <a:gd name="T69" fmla="*/ 55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132">
                  <a:moveTo>
                    <a:pt x="230" y="55"/>
                  </a:moveTo>
                  <a:lnTo>
                    <a:pt x="236" y="74"/>
                  </a:lnTo>
                  <a:lnTo>
                    <a:pt x="246" y="86"/>
                  </a:lnTo>
                  <a:lnTo>
                    <a:pt x="257" y="102"/>
                  </a:lnTo>
                  <a:lnTo>
                    <a:pt x="263" y="119"/>
                  </a:lnTo>
                  <a:lnTo>
                    <a:pt x="260" y="126"/>
                  </a:lnTo>
                  <a:lnTo>
                    <a:pt x="254" y="130"/>
                  </a:lnTo>
                  <a:lnTo>
                    <a:pt x="243" y="131"/>
                  </a:lnTo>
                  <a:lnTo>
                    <a:pt x="230" y="129"/>
                  </a:lnTo>
                  <a:lnTo>
                    <a:pt x="219" y="126"/>
                  </a:lnTo>
                  <a:lnTo>
                    <a:pt x="205" y="119"/>
                  </a:lnTo>
                  <a:lnTo>
                    <a:pt x="186" y="103"/>
                  </a:lnTo>
                  <a:lnTo>
                    <a:pt x="176" y="91"/>
                  </a:lnTo>
                  <a:lnTo>
                    <a:pt x="170" y="82"/>
                  </a:lnTo>
                  <a:lnTo>
                    <a:pt x="149" y="83"/>
                  </a:lnTo>
                  <a:lnTo>
                    <a:pt x="130" y="85"/>
                  </a:lnTo>
                  <a:lnTo>
                    <a:pt x="101" y="83"/>
                  </a:lnTo>
                  <a:lnTo>
                    <a:pt x="83" y="80"/>
                  </a:lnTo>
                  <a:lnTo>
                    <a:pt x="66" y="79"/>
                  </a:lnTo>
                  <a:lnTo>
                    <a:pt x="48" y="72"/>
                  </a:lnTo>
                  <a:lnTo>
                    <a:pt x="35" y="65"/>
                  </a:lnTo>
                  <a:lnTo>
                    <a:pt x="23" y="53"/>
                  </a:lnTo>
                  <a:lnTo>
                    <a:pt x="12" y="42"/>
                  </a:lnTo>
                  <a:lnTo>
                    <a:pt x="4" y="31"/>
                  </a:lnTo>
                  <a:lnTo>
                    <a:pt x="0" y="22"/>
                  </a:lnTo>
                  <a:lnTo>
                    <a:pt x="21" y="14"/>
                  </a:lnTo>
                  <a:lnTo>
                    <a:pt x="43" y="9"/>
                  </a:lnTo>
                  <a:lnTo>
                    <a:pt x="76" y="2"/>
                  </a:lnTo>
                  <a:lnTo>
                    <a:pt x="91" y="0"/>
                  </a:lnTo>
                  <a:lnTo>
                    <a:pt x="116" y="6"/>
                  </a:lnTo>
                  <a:lnTo>
                    <a:pt x="151" y="13"/>
                  </a:lnTo>
                  <a:lnTo>
                    <a:pt x="195" y="20"/>
                  </a:lnTo>
                  <a:lnTo>
                    <a:pt x="217" y="28"/>
                  </a:lnTo>
                  <a:lnTo>
                    <a:pt x="226" y="42"/>
                  </a:lnTo>
                  <a:lnTo>
                    <a:pt x="230" y="55"/>
                  </a:lnTo>
                </a:path>
              </a:pathLst>
            </a:custGeom>
            <a:solidFill>
              <a:srgbClr val="F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4" name="Freeform 21"/>
            <p:cNvSpPr>
              <a:spLocks/>
            </p:cNvSpPr>
            <p:nvPr/>
          </p:nvSpPr>
          <p:spPr bwMode="auto">
            <a:xfrm>
              <a:off x="889" y="635"/>
              <a:ext cx="42" cy="49"/>
            </a:xfrm>
            <a:custGeom>
              <a:avLst/>
              <a:gdLst>
                <a:gd name="T0" fmla="*/ 18 w 42"/>
                <a:gd name="T1" fmla="*/ 0 h 49"/>
                <a:gd name="T2" fmla="*/ 4 w 42"/>
                <a:gd name="T3" fmla="*/ 6 h 49"/>
                <a:gd name="T4" fmla="*/ 0 w 42"/>
                <a:gd name="T5" fmla="*/ 13 h 49"/>
                <a:gd name="T6" fmla="*/ 5 w 42"/>
                <a:gd name="T7" fmla="*/ 28 h 49"/>
                <a:gd name="T8" fmla="*/ 12 w 42"/>
                <a:gd name="T9" fmla="*/ 42 h 49"/>
                <a:gd name="T10" fmla="*/ 18 w 42"/>
                <a:gd name="T11" fmla="*/ 47 h 49"/>
                <a:gd name="T12" fmla="*/ 32 w 42"/>
                <a:gd name="T13" fmla="*/ 48 h 49"/>
                <a:gd name="T14" fmla="*/ 41 w 42"/>
                <a:gd name="T15" fmla="*/ 43 h 49"/>
                <a:gd name="T16" fmla="*/ 40 w 42"/>
                <a:gd name="T17" fmla="*/ 32 h 49"/>
                <a:gd name="T18" fmla="*/ 36 w 42"/>
                <a:gd name="T19" fmla="*/ 24 h 49"/>
                <a:gd name="T20" fmla="*/ 30 w 42"/>
                <a:gd name="T21" fmla="*/ 14 h 49"/>
                <a:gd name="T22" fmla="*/ 18 w 42"/>
                <a:gd name="T23" fmla="*/ 0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49">
                  <a:moveTo>
                    <a:pt x="18" y="0"/>
                  </a:moveTo>
                  <a:lnTo>
                    <a:pt x="4" y="6"/>
                  </a:lnTo>
                  <a:lnTo>
                    <a:pt x="0" y="13"/>
                  </a:lnTo>
                  <a:lnTo>
                    <a:pt x="5" y="28"/>
                  </a:lnTo>
                  <a:lnTo>
                    <a:pt x="12" y="42"/>
                  </a:lnTo>
                  <a:lnTo>
                    <a:pt x="18" y="47"/>
                  </a:lnTo>
                  <a:lnTo>
                    <a:pt x="32" y="48"/>
                  </a:lnTo>
                  <a:lnTo>
                    <a:pt x="41" y="43"/>
                  </a:lnTo>
                  <a:lnTo>
                    <a:pt x="40" y="32"/>
                  </a:lnTo>
                  <a:lnTo>
                    <a:pt x="36" y="24"/>
                  </a:lnTo>
                  <a:lnTo>
                    <a:pt x="30" y="14"/>
                  </a:lnTo>
                  <a:lnTo>
                    <a:pt x="18" y="0"/>
                  </a:lnTo>
                </a:path>
              </a:pathLst>
            </a:custGeom>
            <a:solidFill>
              <a:srgbClr val="F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7465" name="Freeform 22"/>
            <p:cNvSpPr>
              <a:spLocks/>
            </p:cNvSpPr>
            <p:nvPr/>
          </p:nvSpPr>
          <p:spPr bwMode="auto">
            <a:xfrm>
              <a:off x="808" y="778"/>
              <a:ext cx="12" cy="3"/>
            </a:xfrm>
            <a:custGeom>
              <a:avLst/>
              <a:gdLst>
                <a:gd name="T0" fmla="*/ 0 w 12"/>
                <a:gd name="T1" fmla="*/ 2 h 3"/>
                <a:gd name="T2" fmla="*/ 6 w 12"/>
                <a:gd name="T3" fmla="*/ 2 h 3"/>
                <a:gd name="T4" fmla="*/ 11 w 12"/>
                <a:gd name="T5" fmla="*/ 0 h 3"/>
                <a:gd name="T6" fmla="*/ 0 60000 65536"/>
                <a:gd name="T7" fmla="*/ 0 60000 65536"/>
                <a:gd name="T8" fmla="*/ 0 60000 65536"/>
              </a:gdLst>
              <a:ahLst/>
              <a:cxnLst>
                <a:cxn ang="T6">
                  <a:pos x="T0" y="T1"/>
                </a:cxn>
                <a:cxn ang="T7">
                  <a:pos x="T2" y="T3"/>
                </a:cxn>
                <a:cxn ang="T8">
                  <a:pos x="T4" y="T5"/>
                </a:cxn>
              </a:cxnLst>
              <a:rect l="0" t="0" r="r" b="b"/>
              <a:pathLst>
                <a:path w="12" h="3">
                  <a:moveTo>
                    <a:pt x="0" y="2"/>
                  </a:moveTo>
                  <a:lnTo>
                    <a:pt x="6" y="2"/>
                  </a:lnTo>
                  <a:lnTo>
                    <a:pt x="11"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pSp>
      <p:sp>
        <p:nvSpPr>
          <p:cNvPr id="17417" name="AutoShape 23"/>
          <p:cNvSpPr>
            <a:spLocks noChangeArrowheads="1"/>
          </p:cNvSpPr>
          <p:nvPr/>
        </p:nvSpPr>
        <p:spPr bwMode="auto">
          <a:xfrm>
            <a:off x="2855020" y="3230397"/>
            <a:ext cx="497417"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7421" name="Rectangle 42"/>
          <p:cNvSpPr>
            <a:spLocks noChangeArrowheads="1"/>
          </p:cNvSpPr>
          <p:nvPr/>
        </p:nvSpPr>
        <p:spPr bwMode="auto">
          <a:xfrm>
            <a:off x="3430753" y="2730336"/>
            <a:ext cx="506036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KETAHUI PHST &amp; PERIN  DAN/PWA SENIOR</a:t>
            </a:r>
          </a:p>
        </p:txBody>
      </p:sp>
      <p:sp>
        <p:nvSpPr>
          <p:cNvPr id="17422" name="AutoShape 43"/>
          <p:cNvSpPr>
            <a:spLocks noChangeArrowheads="1"/>
          </p:cNvSpPr>
          <p:nvPr/>
        </p:nvSpPr>
        <p:spPr bwMode="auto">
          <a:xfrm>
            <a:off x="2855020" y="2825586"/>
            <a:ext cx="497417" cy="173037"/>
          </a:xfrm>
          <a:prstGeom prst="rightArrow">
            <a:avLst>
              <a:gd name="adj1" fmla="val 50000"/>
              <a:gd name="adj2" fmla="val 107809"/>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p>
        </p:txBody>
      </p:sp>
      <p:sp>
        <p:nvSpPr>
          <p:cNvPr id="17423" name="Rectangle 44"/>
          <p:cNvSpPr>
            <a:spLocks noChangeArrowheads="1"/>
          </p:cNvSpPr>
          <p:nvPr/>
        </p:nvSpPr>
        <p:spPr bwMode="auto">
          <a:xfrm>
            <a:off x="3475203" y="3149436"/>
            <a:ext cx="133273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HRS KET :</a:t>
            </a:r>
          </a:p>
        </p:txBody>
      </p:sp>
      <p:grpSp>
        <p:nvGrpSpPr>
          <p:cNvPr id="17424" name="Group 45"/>
          <p:cNvGrpSpPr>
            <a:grpSpLocks/>
          </p:cNvGrpSpPr>
          <p:nvPr/>
        </p:nvGrpSpPr>
        <p:grpSpPr bwMode="auto">
          <a:xfrm>
            <a:off x="3475202" y="3566950"/>
            <a:ext cx="2224616" cy="458788"/>
            <a:chOff x="1329" y="1383"/>
            <a:chExt cx="1051" cy="289"/>
          </a:xfrm>
        </p:grpSpPr>
        <p:sp>
          <p:nvSpPr>
            <p:cNvPr id="17434" name="Rectangle 46"/>
            <p:cNvSpPr>
              <a:spLocks noChangeArrowheads="1"/>
            </p:cNvSpPr>
            <p:nvPr/>
          </p:nvSpPr>
          <p:spPr bwMode="auto">
            <a:xfrm>
              <a:off x="1329" y="1383"/>
              <a:ext cx="15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t>*</a:t>
              </a:r>
            </a:p>
          </p:txBody>
        </p:sp>
        <p:sp>
          <p:nvSpPr>
            <p:cNvPr id="17435" name="Rectangle 47"/>
            <p:cNvSpPr>
              <a:spLocks noChangeArrowheads="1"/>
            </p:cNvSpPr>
            <p:nvPr/>
          </p:nvSpPr>
          <p:spPr bwMode="auto">
            <a:xfrm>
              <a:off x="1563" y="1383"/>
              <a:ext cx="81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KON /SIT KPL</a:t>
              </a:r>
            </a:p>
          </p:txBody>
        </p:sp>
      </p:grpSp>
      <p:grpSp>
        <p:nvGrpSpPr>
          <p:cNvPr id="17425" name="Group 48"/>
          <p:cNvGrpSpPr>
            <a:grpSpLocks/>
          </p:cNvGrpSpPr>
          <p:nvPr/>
        </p:nvGrpSpPr>
        <p:grpSpPr bwMode="auto">
          <a:xfrm>
            <a:off x="3475203" y="3905089"/>
            <a:ext cx="3528483" cy="458788"/>
            <a:chOff x="1329" y="1596"/>
            <a:chExt cx="1667" cy="289"/>
          </a:xfrm>
        </p:grpSpPr>
        <p:sp>
          <p:nvSpPr>
            <p:cNvPr id="17432" name="Rectangle 49"/>
            <p:cNvSpPr>
              <a:spLocks noChangeArrowheads="1"/>
            </p:cNvSpPr>
            <p:nvPr/>
          </p:nvSpPr>
          <p:spPr bwMode="auto">
            <a:xfrm>
              <a:off x="1563" y="1596"/>
              <a:ext cx="143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PSWT / P,ALAT YG DIGUN</a:t>
              </a:r>
            </a:p>
          </p:txBody>
        </p:sp>
        <p:sp>
          <p:nvSpPr>
            <p:cNvPr id="17433" name="Rectangle 50"/>
            <p:cNvSpPr>
              <a:spLocks noChangeArrowheads="1"/>
            </p:cNvSpPr>
            <p:nvPr/>
          </p:nvSpPr>
          <p:spPr bwMode="auto">
            <a:xfrm>
              <a:off x="1329" y="1596"/>
              <a:ext cx="15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t>*</a:t>
              </a:r>
            </a:p>
          </p:txBody>
        </p:sp>
      </p:grpSp>
      <p:grpSp>
        <p:nvGrpSpPr>
          <p:cNvPr id="17426" name="Group 51"/>
          <p:cNvGrpSpPr>
            <a:grpSpLocks/>
          </p:cNvGrpSpPr>
          <p:nvPr/>
        </p:nvGrpSpPr>
        <p:grpSpPr bwMode="auto">
          <a:xfrm>
            <a:off x="3475203" y="4257514"/>
            <a:ext cx="3604683" cy="458788"/>
            <a:chOff x="1329" y="1818"/>
            <a:chExt cx="1703" cy="289"/>
          </a:xfrm>
        </p:grpSpPr>
        <p:sp>
          <p:nvSpPr>
            <p:cNvPr id="17430" name="Rectangle 52"/>
            <p:cNvSpPr>
              <a:spLocks noChangeArrowheads="1"/>
            </p:cNvSpPr>
            <p:nvPr/>
          </p:nvSpPr>
          <p:spPr bwMode="auto">
            <a:xfrm>
              <a:off x="1563" y="1818"/>
              <a:ext cx="146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GIAT YG SEDANG DILAKS</a:t>
              </a:r>
            </a:p>
          </p:txBody>
        </p:sp>
        <p:sp>
          <p:nvSpPr>
            <p:cNvPr id="17431" name="Rectangle 53"/>
            <p:cNvSpPr>
              <a:spLocks noChangeArrowheads="1"/>
            </p:cNvSpPr>
            <p:nvPr/>
          </p:nvSpPr>
          <p:spPr bwMode="auto">
            <a:xfrm>
              <a:off x="1329" y="1818"/>
              <a:ext cx="15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t>*</a:t>
              </a:r>
            </a:p>
          </p:txBody>
        </p:sp>
      </p:grpSp>
      <p:grpSp>
        <p:nvGrpSpPr>
          <p:cNvPr id="17427" name="Group 54"/>
          <p:cNvGrpSpPr>
            <a:grpSpLocks/>
          </p:cNvGrpSpPr>
          <p:nvPr/>
        </p:nvGrpSpPr>
        <p:grpSpPr bwMode="auto">
          <a:xfrm>
            <a:off x="3475203" y="4587715"/>
            <a:ext cx="4745567" cy="458788"/>
            <a:chOff x="1329" y="2026"/>
            <a:chExt cx="2242" cy="289"/>
          </a:xfrm>
        </p:grpSpPr>
        <p:sp>
          <p:nvSpPr>
            <p:cNvPr id="17428" name="Rectangle 55"/>
            <p:cNvSpPr>
              <a:spLocks noChangeArrowheads="1"/>
            </p:cNvSpPr>
            <p:nvPr/>
          </p:nvSpPr>
          <p:spPr bwMode="auto">
            <a:xfrm>
              <a:off x="1563" y="2055"/>
              <a:ext cx="2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PEJABAT KPL YG ADA DI DLM / KLR</a:t>
              </a:r>
            </a:p>
          </p:txBody>
        </p:sp>
        <p:sp>
          <p:nvSpPr>
            <p:cNvPr id="17429" name="Rectangle 56"/>
            <p:cNvSpPr>
              <a:spLocks noChangeArrowheads="1"/>
            </p:cNvSpPr>
            <p:nvPr/>
          </p:nvSpPr>
          <p:spPr bwMode="auto">
            <a:xfrm>
              <a:off x="1329" y="2026"/>
              <a:ext cx="159"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t>*</a:t>
              </a:r>
            </a:p>
          </p:txBody>
        </p:sp>
      </p:grpSp>
    </p:spTree>
    <p:extLst>
      <p:ext uri="{BB962C8B-B14F-4D97-AF65-F5344CB8AC3E}">
        <p14:creationId xmlns:p14="http://schemas.microsoft.com/office/powerpoint/2010/main" val="38801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59"/>
          <p:cNvSpPr>
            <a:spLocks noChangeArrowheads="1"/>
          </p:cNvSpPr>
          <p:nvPr/>
        </p:nvSpPr>
        <p:spPr bwMode="auto">
          <a:xfrm>
            <a:off x="649852" y="4804977"/>
            <a:ext cx="10261600" cy="1905000"/>
          </a:xfrm>
          <a:prstGeom prst="rect">
            <a:avLst/>
          </a:prstGeom>
          <a:solidFill>
            <a:srgbClr val="FFCC99"/>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35" name="Rectangle 57"/>
          <p:cNvSpPr>
            <a:spLocks noChangeArrowheads="1"/>
          </p:cNvSpPr>
          <p:nvPr/>
        </p:nvSpPr>
        <p:spPr bwMode="auto">
          <a:xfrm>
            <a:off x="914400" y="2286000"/>
            <a:ext cx="10850137" cy="2895600"/>
          </a:xfrm>
          <a:prstGeom prst="rect">
            <a:avLst/>
          </a:prstGeom>
          <a:solidFill>
            <a:schemeClr val="accent3">
              <a:lumMod val="60000"/>
              <a:lumOff val="40000"/>
            </a:schemeClr>
          </a:solidFill>
          <a:ln w="12700">
            <a:solidFill>
              <a:schemeClr val="tx1"/>
            </a:solidFill>
            <a:miter lim="800000"/>
            <a:headEnd type="none" w="sm" len="sm"/>
            <a:tailEnd type="none" w="sm" len="sm"/>
          </a:ln>
          <a:effec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36" name="Rectangle 56"/>
          <p:cNvSpPr>
            <a:spLocks noChangeArrowheads="1"/>
          </p:cNvSpPr>
          <p:nvPr/>
        </p:nvSpPr>
        <p:spPr bwMode="auto">
          <a:xfrm>
            <a:off x="488009" y="30164"/>
            <a:ext cx="10871200" cy="2438400"/>
          </a:xfrm>
          <a:prstGeom prst="rect">
            <a:avLst/>
          </a:prstGeom>
          <a:gradFill rotWithShape="0">
            <a:gsLst>
              <a:gs pos="0">
                <a:srgbClr val="00FF00"/>
              </a:gs>
              <a:gs pos="50000">
                <a:srgbClr val="FFFFFF"/>
              </a:gs>
              <a:gs pos="100000">
                <a:srgbClr val="00FF00"/>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37" name="Rectangle 3"/>
          <p:cNvSpPr>
            <a:spLocks noChangeArrowheads="1"/>
          </p:cNvSpPr>
          <p:nvPr/>
        </p:nvSpPr>
        <p:spPr bwMode="auto">
          <a:xfrm>
            <a:off x="1449350" y="1219899"/>
            <a:ext cx="27328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solidFill>
                  <a:schemeClr val="bg2">
                    <a:lumMod val="50000"/>
                  </a:schemeClr>
                </a:solidFill>
              </a:rPr>
              <a:t>P,JAGAAN SEL BERSIH</a:t>
            </a:r>
          </a:p>
        </p:txBody>
      </p:sp>
      <p:sp>
        <p:nvSpPr>
          <p:cNvPr id="18438" name="Rectangle 4"/>
          <p:cNvSpPr>
            <a:spLocks noChangeArrowheads="1"/>
          </p:cNvSpPr>
          <p:nvPr/>
        </p:nvSpPr>
        <p:spPr bwMode="auto">
          <a:xfrm>
            <a:off x="1449350" y="1634235"/>
            <a:ext cx="455169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solidFill>
                  <a:schemeClr val="bg2">
                    <a:lumMod val="50000"/>
                  </a:schemeClr>
                </a:solidFill>
              </a:rPr>
              <a:t>ANG DIV JAGA GUN TENUE YG SESUAI</a:t>
            </a:r>
          </a:p>
        </p:txBody>
      </p:sp>
      <p:sp>
        <p:nvSpPr>
          <p:cNvPr id="18439" name="Rectangle 5"/>
          <p:cNvSpPr>
            <a:spLocks noChangeArrowheads="1"/>
          </p:cNvSpPr>
          <p:nvPr/>
        </p:nvSpPr>
        <p:spPr bwMode="auto">
          <a:xfrm>
            <a:off x="1547671" y="1999333"/>
            <a:ext cx="330545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dirty="0">
                <a:solidFill>
                  <a:schemeClr val="bg2">
                    <a:lumMod val="50000"/>
                  </a:schemeClr>
                </a:solidFill>
              </a:rPr>
              <a:t>DIS DLM ISI S,MUA JURNAL</a:t>
            </a:r>
          </a:p>
        </p:txBody>
      </p:sp>
      <p:sp>
        <p:nvSpPr>
          <p:cNvPr id="18440" name="Rectangle 6"/>
          <p:cNvSpPr>
            <a:spLocks noChangeArrowheads="1"/>
          </p:cNvSpPr>
          <p:nvPr/>
        </p:nvSpPr>
        <p:spPr bwMode="auto">
          <a:xfrm>
            <a:off x="3048001" y="2743201"/>
            <a:ext cx="491807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solidFill>
                  <a:schemeClr val="bg2">
                    <a:lumMod val="50000"/>
                  </a:schemeClr>
                </a:solidFill>
              </a:rPr>
              <a:t>TUGAS, WEWENANG &amp; TG.JWB</a:t>
            </a:r>
          </a:p>
        </p:txBody>
      </p:sp>
      <p:sp>
        <p:nvSpPr>
          <p:cNvPr id="18441" name="Rectangle 7"/>
          <p:cNvSpPr>
            <a:spLocks noChangeArrowheads="1"/>
          </p:cNvSpPr>
          <p:nvPr/>
        </p:nvSpPr>
        <p:spPr bwMode="auto">
          <a:xfrm>
            <a:off x="3276601" y="3219450"/>
            <a:ext cx="3513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42" name="Rectangle 8"/>
          <p:cNvSpPr>
            <a:spLocks noChangeArrowheads="1"/>
          </p:cNvSpPr>
          <p:nvPr/>
        </p:nvSpPr>
        <p:spPr bwMode="auto">
          <a:xfrm>
            <a:off x="763684" y="360771"/>
            <a:ext cx="416223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dirty="0">
                <a:solidFill>
                  <a:schemeClr val="bg2">
                    <a:lumMod val="50000"/>
                  </a:schemeClr>
                </a:solidFill>
              </a:rPr>
              <a:t>P,NAMPILAN JAGA DARAT</a:t>
            </a:r>
          </a:p>
        </p:txBody>
      </p:sp>
      <p:sp>
        <p:nvSpPr>
          <p:cNvPr id="18444" name="AutoShape 25"/>
          <p:cNvSpPr>
            <a:spLocks noChangeArrowheads="1"/>
          </p:cNvSpPr>
          <p:nvPr/>
        </p:nvSpPr>
        <p:spPr bwMode="auto">
          <a:xfrm>
            <a:off x="873617" y="1315149"/>
            <a:ext cx="497417" cy="173037"/>
          </a:xfrm>
          <a:prstGeom prst="rightArrow">
            <a:avLst>
              <a:gd name="adj1" fmla="val 50000"/>
              <a:gd name="adj2" fmla="val 107809"/>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45" name="AutoShape 26"/>
          <p:cNvSpPr>
            <a:spLocks noChangeArrowheads="1"/>
          </p:cNvSpPr>
          <p:nvPr/>
        </p:nvSpPr>
        <p:spPr bwMode="auto">
          <a:xfrm>
            <a:off x="873617" y="1710435"/>
            <a:ext cx="497417"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46" name="AutoShape 27"/>
          <p:cNvSpPr>
            <a:spLocks noChangeArrowheads="1"/>
          </p:cNvSpPr>
          <p:nvPr/>
        </p:nvSpPr>
        <p:spPr bwMode="auto">
          <a:xfrm>
            <a:off x="873617" y="2096199"/>
            <a:ext cx="497417" cy="173037"/>
          </a:xfrm>
          <a:prstGeom prst="rightArrow">
            <a:avLst>
              <a:gd name="adj1" fmla="val 50000"/>
              <a:gd name="adj2" fmla="val 107809"/>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48" name="AutoShape 44"/>
          <p:cNvSpPr>
            <a:spLocks noChangeArrowheads="1"/>
          </p:cNvSpPr>
          <p:nvPr/>
        </p:nvSpPr>
        <p:spPr bwMode="auto">
          <a:xfrm>
            <a:off x="2702984" y="3292475"/>
            <a:ext cx="497416"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49" name="AutoShape 45"/>
          <p:cNvSpPr>
            <a:spLocks noChangeArrowheads="1"/>
          </p:cNvSpPr>
          <p:nvPr/>
        </p:nvSpPr>
        <p:spPr bwMode="auto">
          <a:xfrm>
            <a:off x="2702984" y="3692525"/>
            <a:ext cx="497416"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50" name="Rectangle 46"/>
          <p:cNvSpPr>
            <a:spLocks noChangeArrowheads="1"/>
          </p:cNvSpPr>
          <p:nvPr/>
        </p:nvSpPr>
        <p:spPr bwMode="auto">
          <a:xfrm>
            <a:off x="1449350" y="829374"/>
            <a:ext cx="292291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dirty="0">
                <a:solidFill>
                  <a:schemeClr val="bg2">
                    <a:lumMod val="50000"/>
                  </a:schemeClr>
                </a:solidFill>
              </a:rPr>
              <a:t>M,JAGA KEWASPADAAN</a:t>
            </a:r>
          </a:p>
        </p:txBody>
      </p:sp>
      <p:sp>
        <p:nvSpPr>
          <p:cNvPr id="18451" name="AutoShape 47"/>
          <p:cNvSpPr>
            <a:spLocks noChangeArrowheads="1"/>
          </p:cNvSpPr>
          <p:nvPr/>
        </p:nvSpPr>
        <p:spPr bwMode="auto">
          <a:xfrm>
            <a:off x="873617" y="924624"/>
            <a:ext cx="497417" cy="173037"/>
          </a:xfrm>
          <a:prstGeom prst="rightArrow">
            <a:avLst>
              <a:gd name="adj1" fmla="val 50000"/>
              <a:gd name="adj2" fmla="val 107809"/>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52" name="Rectangle 48"/>
          <p:cNvSpPr>
            <a:spLocks noChangeArrowheads="1"/>
          </p:cNvSpPr>
          <p:nvPr/>
        </p:nvSpPr>
        <p:spPr bwMode="auto">
          <a:xfrm>
            <a:off x="3278718" y="3206751"/>
            <a:ext cx="218995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PERS &amp; MAT DI KPL</a:t>
            </a:r>
          </a:p>
        </p:txBody>
      </p:sp>
      <p:sp>
        <p:nvSpPr>
          <p:cNvPr id="18453" name="Rectangle 49"/>
          <p:cNvSpPr>
            <a:spLocks noChangeArrowheads="1"/>
          </p:cNvSpPr>
          <p:nvPr/>
        </p:nvSpPr>
        <p:spPr bwMode="auto">
          <a:xfrm>
            <a:off x="3278718" y="3606801"/>
            <a:ext cx="3491470"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PIMPIN UP. BEND  &amp; APEL DIVGA</a:t>
            </a:r>
          </a:p>
        </p:txBody>
      </p:sp>
      <p:sp>
        <p:nvSpPr>
          <p:cNvPr id="18454" name="AutoShape 50"/>
          <p:cNvSpPr>
            <a:spLocks noChangeArrowheads="1"/>
          </p:cNvSpPr>
          <p:nvPr/>
        </p:nvSpPr>
        <p:spPr bwMode="auto">
          <a:xfrm>
            <a:off x="2702984" y="4102100"/>
            <a:ext cx="497416"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55" name="Rectangle 51"/>
          <p:cNvSpPr>
            <a:spLocks noChangeArrowheads="1"/>
          </p:cNvSpPr>
          <p:nvPr/>
        </p:nvSpPr>
        <p:spPr bwMode="auto">
          <a:xfrm>
            <a:off x="3278718" y="4016376"/>
            <a:ext cx="2677722"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KET /AWASI GIAT DI KPL</a:t>
            </a:r>
          </a:p>
        </p:txBody>
      </p:sp>
      <p:sp>
        <p:nvSpPr>
          <p:cNvPr id="18456" name="AutoShape 52"/>
          <p:cNvSpPr>
            <a:spLocks noChangeArrowheads="1"/>
          </p:cNvSpPr>
          <p:nvPr/>
        </p:nvSpPr>
        <p:spPr bwMode="auto">
          <a:xfrm>
            <a:off x="2702984" y="4487864"/>
            <a:ext cx="497416" cy="173037"/>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57" name="Rectangle 53"/>
          <p:cNvSpPr>
            <a:spLocks noChangeArrowheads="1"/>
          </p:cNvSpPr>
          <p:nvPr/>
        </p:nvSpPr>
        <p:spPr bwMode="auto">
          <a:xfrm>
            <a:off x="3278718" y="4402139"/>
            <a:ext cx="5289782"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ISI JURNAL &amp; BUAT LAPKONIS / LAP SIAP JAGA,AN</a:t>
            </a:r>
          </a:p>
        </p:txBody>
      </p:sp>
      <p:sp>
        <p:nvSpPr>
          <p:cNvPr id="18458" name="AutoShape 54"/>
          <p:cNvSpPr>
            <a:spLocks noChangeArrowheads="1"/>
          </p:cNvSpPr>
          <p:nvPr/>
        </p:nvSpPr>
        <p:spPr bwMode="auto">
          <a:xfrm>
            <a:off x="2702984" y="4849814"/>
            <a:ext cx="497416" cy="173037"/>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59" name="Rectangle 55"/>
          <p:cNvSpPr>
            <a:spLocks noChangeArrowheads="1"/>
          </p:cNvSpPr>
          <p:nvPr/>
        </p:nvSpPr>
        <p:spPr bwMode="auto">
          <a:xfrm>
            <a:off x="3278718" y="4764089"/>
            <a:ext cx="3056030"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AWASI SEN / PEL ANG DIVGA</a:t>
            </a:r>
          </a:p>
        </p:txBody>
      </p:sp>
      <p:sp>
        <p:nvSpPr>
          <p:cNvPr id="18460" name="Rectangle 61"/>
          <p:cNvSpPr>
            <a:spLocks noChangeArrowheads="1"/>
          </p:cNvSpPr>
          <p:nvPr/>
        </p:nvSpPr>
        <p:spPr bwMode="auto">
          <a:xfrm>
            <a:off x="2946401" y="5257801"/>
            <a:ext cx="357271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2400" b="1" i="0">
                <a:solidFill>
                  <a:schemeClr val="bg2">
                    <a:lumMod val="50000"/>
                  </a:schemeClr>
                </a:solidFill>
              </a:rPr>
              <a:t>PENGAMANAN KAPAL</a:t>
            </a:r>
          </a:p>
        </p:txBody>
      </p:sp>
      <p:sp>
        <p:nvSpPr>
          <p:cNvPr id="18462" name="AutoShape 78"/>
          <p:cNvSpPr>
            <a:spLocks noChangeArrowheads="1"/>
          </p:cNvSpPr>
          <p:nvPr/>
        </p:nvSpPr>
        <p:spPr bwMode="auto">
          <a:xfrm>
            <a:off x="2269068" y="5800725"/>
            <a:ext cx="497417"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63" name="Rectangle 79"/>
          <p:cNvSpPr>
            <a:spLocks noChangeArrowheads="1"/>
          </p:cNvSpPr>
          <p:nvPr/>
        </p:nvSpPr>
        <p:spPr bwMode="auto">
          <a:xfrm>
            <a:off x="2844800" y="5715001"/>
            <a:ext cx="1057983"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KELUAR</a:t>
            </a:r>
          </a:p>
        </p:txBody>
      </p:sp>
      <p:sp>
        <p:nvSpPr>
          <p:cNvPr id="18464" name="AutoShape 80"/>
          <p:cNvSpPr>
            <a:spLocks noChangeArrowheads="1"/>
          </p:cNvSpPr>
          <p:nvPr/>
        </p:nvSpPr>
        <p:spPr bwMode="auto">
          <a:xfrm>
            <a:off x="2269068" y="6181725"/>
            <a:ext cx="497417" cy="173038"/>
          </a:xfrm>
          <a:prstGeom prst="rightArrow">
            <a:avLst>
              <a:gd name="adj1" fmla="val 50000"/>
              <a:gd name="adj2" fmla="val 107808"/>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endParaRPr lang="id-ID" altLang="id-ID">
              <a:solidFill>
                <a:schemeClr val="bg2">
                  <a:lumMod val="50000"/>
                </a:schemeClr>
              </a:solidFill>
            </a:endParaRPr>
          </a:p>
        </p:txBody>
      </p:sp>
      <p:sp>
        <p:nvSpPr>
          <p:cNvPr id="18465" name="Rectangle 81"/>
          <p:cNvSpPr>
            <a:spLocks noChangeArrowheads="1"/>
          </p:cNvSpPr>
          <p:nvPr/>
        </p:nvSpPr>
        <p:spPr bwMode="auto">
          <a:xfrm>
            <a:off x="2844800" y="6096001"/>
            <a:ext cx="125194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sz="1600" b="1" i="0">
                <a:solidFill>
                  <a:schemeClr val="bg2">
                    <a:lumMod val="50000"/>
                  </a:schemeClr>
                </a:solidFill>
              </a:rPr>
              <a:t>KEDALAM</a:t>
            </a:r>
          </a:p>
        </p:txBody>
      </p:sp>
    </p:spTree>
    <p:extLst>
      <p:ext uri="{BB962C8B-B14F-4D97-AF65-F5344CB8AC3E}">
        <p14:creationId xmlns:p14="http://schemas.microsoft.com/office/powerpoint/2010/main" val="424317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9BE08-3BD9-A605-A2A9-38BDC5F816BC}"/>
              </a:ext>
            </a:extLst>
          </p:cNvPr>
          <p:cNvPicPr>
            <a:picLocks noChangeAspect="1"/>
          </p:cNvPicPr>
          <p:nvPr/>
        </p:nvPicPr>
        <p:blipFill>
          <a:blip r:embed="rId2"/>
          <a:stretch>
            <a:fillRect/>
          </a:stretch>
        </p:blipFill>
        <p:spPr>
          <a:xfrm>
            <a:off x="1371601" y="520146"/>
            <a:ext cx="8867774" cy="5336536"/>
          </a:xfrm>
          <a:prstGeom prst="rect">
            <a:avLst/>
          </a:prstGeom>
        </p:spPr>
      </p:pic>
    </p:spTree>
    <p:extLst>
      <p:ext uri="{BB962C8B-B14F-4D97-AF65-F5344CB8AC3E}">
        <p14:creationId xmlns:p14="http://schemas.microsoft.com/office/powerpoint/2010/main" val="1354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9FD8-DF36-09FD-81E7-F4D9B53F4976}"/>
              </a:ext>
            </a:extLst>
          </p:cNvPr>
          <p:cNvSpPr>
            <a:spLocks noGrp="1"/>
          </p:cNvSpPr>
          <p:nvPr>
            <p:ph type="title"/>
          </p:nvPr>
        </p:nvSpPr>
        <p:spPr>
          <a:xfrm>
            <a:off x="838200" y="-244474"/>
            <a:ext cx="10515600" cy="1325563"/>
          </a:xfrm>
        </p:spPr>
        <p:txBody>
          <a:bodyPr/>
          <a:lstStyle/>
          <a:p>
            <a:r>
              <a:rPr lang="en-ID" dirty="0">
                <a:latin typeface="Britannic Bold" panose="020B0903060703020204" pitchFamily="34" charset="0"/>
              </a:rPr>
              <a:t>KRI </a:t>
            </a:r>
            <a:r>
              <a:rPr lang="en-ID" dirty="0" err="1">
                <a:latin typeface="Britannic Bold" panose="020B0903060703020204" pitchFamily="34" charset="0"/>
              </a:rPr>
              <a:t>Teluk</a:t>
            </a:r>
            <a:r>
              <a:rPr lang="en-ID" dirty="0">
                <a:latin typeface="Britannic Bold" panose="020B0903060703020204" pitchFamily="34" charset="0"/>
              </a:rPr>
              <a:t> Peleng-535 (Total Loss). </a:t>
            </a:r>
            <a:endParaRPr lang="en-US" dirty="0">
              <a:latin typeface="Britannic Bold" panose="020B0903060703020204" pitchFamily="34" charset="0"/>
            </a:endParaRPr>
          </a:p>
        </p:txBody>
      </p:sp>
      <p:sp>
        <p:nvSpPr>
          <p:cNvPr id="3" name="Content Placeholder 2">
            <a:extLst>
              <a:ext uri="{FF2B5EF4-FFF2-40B4-BE49-F238E27FC236}">
                <a16:creationId xmlns:a16="http://schemas.microsoft.com/office/drawing/2014/main" id="{5C3432FF-1254-A9EB-B54C-D1BB9267B250}"/>
              </a:ext>
            </a:extLst>
          </p:cNvPr>
          <p:cNvSpPr>
            <a:spLocks noGrp="1"/>
          </p:cNvSpPr>
          <p:nvPr>
            <p:ph idx="1"/>
          </p:nvPr>
        </p:nvSpPr>
        <p:spPr>
          <a:xfrm>
            <a:off x="1641100" y="1231152"/>
            <a:ext cx="10246099" cy="5017248"/>
          </a:xfrm>
        </p:spPr>
        <p:txBody>
          <a:bodyPr>
            <a:noAutofit/>
          </a:bodyPr>
          <a:lstStyle/>
          <a:p>
            <a:pPr marL="0" indent="0">
              <a:buNone/>
            </a:pPr>
            <a:r>
              <a:rPr lang="en-ID" sz="1800" dirty="0">
                <a:latin typeface="Arial" panose="020B0604020202020204" pitchFamily="34" charset="0"/>
                <a:cs typeface="Arial" panose="020B0604020202020204" pitchFamily="34" charset="0"/>
              </a:rPr>
              <a:t>a. </a:t>
            </a:r>
            <a:r>
              <a:rPr lang="en-ID" sz="1800" dirty="0" err="1">
                <a:latin typeface="Arial" panose="020B0604020202020204" pitchFamily="34" charset="0"/>
                <a:cs typeface="Arial" panose="020B0604020202020204" pitchFamily="34" charset="0"/>
              </a:rPr>
              <a:t>Kejadian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Tenggelam</a:t>
            </a:r>
            <a:r>
              <a:rPr lang="en-ID" sz="1800" dirty="0">
                <a:latin typeface="Arial" panose="020B0604020202020204" pitchFamily="34" charset="0"/>
                <a:cs typeface="Arial" panose="020B0604020202020204" pitchFamily="34" charset="0"/>
              </a:rPr>
              <a:t>.</a:t>
            </a:r>
          </a:p>
          <a:p>
            <a:pPr marL="0" indent="0">
              <a:buNone/>
            </a:pPr>
            <a:r>
              <a:rPr lang="en-ID" sz="1800" dirty="0">
                <a:latin typeface="Arial" panose="020B0604020202020204" pitchFamily="34" charset="0"/>
                <a:cs typeface="Arial" panose="020B0604020202020204" pitchFamily="34" charset="0"/>
              </a:rPr>
              <a:t>b. Waktu </a:t>
            </a:r>
            <a:r>
              <a:rPr lang="en-ID" sz="1800" dirty="0" err="1">
                <a:latin typeface="Arial" panose="020B0604020202020204" pitchFamily="34" charset="0"/>
                <a:cs typeface="Arial" panose="020B0604020202020204" pitchFamily="34" charset="0"/>
              </a:rPr>
              <a:t>Kejadian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Tahun</a:t>
            </a:r>
            <a:r>
              <a:rPr lang="en-ID" sz="1800" dirty="0">
                <a:latin typeface="Arial" panose="020B0604020202020204" pitchFamily="34" charset="0"/>
                <a:cs typeface="Arial" panose="020B0604020202020204" pitchFamily="34" charset="0"/>
              </a:rPr>
              <a:t> 2013. </a:t>
            </a:r>
          </a:p>
          <a:p>
            <a:pPr marL="0" indent="0">
              <a:buNone/>
            </a:pPr>
            <a:r>
              <a:rPr lang="en-ID" sz="1800" dirty="0">
                <a:latin typeface="Arial" panose="020B0604020202020204" pitchFamily="34" charset="0"/>
                <a:cs typeface="Arial" panose="020B0604020202020204" pitchFamily="34" charset="0"/>
              </a:rPr>
              <a:t>c. Lokasi: </a:t>
            </a:r>
            <a:r>
              <a:rPr lang="en-ID" sz="1800" dirty="0" err="1">
                <a:latin typeface="Arial" panose="020B0604020202020204" pitchFamily="34" charset="0"/>
                <a:cs typeface="Arial" panose="020B0604020202020204" pitchFamily="34" charset="0"/>
              </a:rPr>
              <a:t>Dermaga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Pondok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Dayung</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Koarmabar</a:t>
            </a:r>
            <a:r>
              <a:rPr lang="en-ID" sz="1800" dirty="0">
                <a:latin typeface="Arial" panose="020B0604020202020204" pitchFamily="34" charset="0"/>
                <a:cs typeface="Arial" panose="020B0604020202020204" pitchFamily="34" charset="0"/>
              </a:rPr>
              <a:t>. </a:t>
            </a:r>
          </a:p>
          <a:p>
            <a:pPr marL="0" indent="0">
              <a:buNone/>
            </a:pPr>
            <a:r>
              <a:rPr lang="en-ID" sz="1800" dirty="0">
                <a:latin typeface="Arial" panose="020B0604020202020204" pitchFamily="34" charset="0"/>
                <a:cs typeface="Arial" panose="020B0604020202020204" pitchFamily="34" charset="0"/>
              </a:rPr>
              <a:t>d. </a:t>
            </a:r>
            <a:r>
              <a:rPr lang="en-ID" sz="1800" dirty="0" err="1">
                <a:latin typeface="Arial" panose="020B0604020202020204" pitchFamily="34" charset="0"/>
                <a:cs typeface="Arial" panose="020B0604020202020204" pitchFamily="34" charset="0"/>
              </a:rPr>
              <a:t>Kronologi</a:t>
            </a:r>
            <a:r>
              <a:rPr lang="en-ID" sz="1800" dirty="0">
                <a:latin typeface="Arial" panose="020B0604020202020204" pitchFamily="34" charset="0"/>
                <a:cs typeface="Arial" panose="020B0604020202020204" pitchFamily="34" charset="0"/>
              </a:rPr>
              <a:t>: </a:t>
            </a:r>
          </a:p>
          <a:p>
            <a:pPr marL="538163" indent="0">
              <a:buNone/>
            </a:pPr>
            <a:r>
              <a:rPr lang="en-ID" sz="1800" dirty="0">
                <a:latin typeface="Arial" panose="020B0604020202020204" pitchFamily="34" charset="0"/>
                <a:cs typeface="Arial" panose="020B0604020202020204" pitchFamily="34" charset="0"/>
              </a:rPr>
              <a:t>KRI TPL-535 </a:t>
            </a:r>
            <a:r>
              <a:rPr lang="en-ID" sz="1800" dirty="0" err="1">
                <a:latin typeface="Arial" panose="020B0604020202020204" pitchFamily="34" charset="0"/>
                <a:cs typeface="Arial" panose="020B0604020202020204" pitchFamily="34" charset="0"/>
              </a:rPr>
              <a:t>sandar</a:t>
            </a:r>
            <a:r>
              <a:rPr lang="en-ID" sz="1800" dirty="0">
                <a:latin typeface="Arial" panose="020B0604020202020204" pitchFamily="34" charset="0"/>
                <a:cs typeface="Arial" panose="020B0604020202020204" pitchFamily="34" charset="0"/>
              </a:rPr>
              <a:t> badan </a:t>
            </a:r>
            <a:r>
              <a:rPr lang="en-ID" sz="1800" dirty="0" err="1">
                <a:latin typeface="Arial" panose="020B0604020202020204" pitchFamily="34" charset="0"/>
                <a:cs typeface="Arial" panose="020B0604020202020204" pitchFamily="34" charset="0"/>
              </a:rPr>
              <a:t>kedua</a:t>
            </a:r>
            <a:r>
              <a:rPr lang="en-ID" sz="1800" dirty="0">
                <a:latin typeface="Arial" panose="020B0604020202020204" pitchFamily="34" charset="0"/>
                <a:cs typeface="Arial" panose="020B0604020202020204" pitchFamily="34" charset="0"/>
              </a:rPr>
              <a:t> di </a:t>
            </a:r>
            <a:r>
              <a:rPr lang="en-ID" sz="1800" dirty="0" err="1">
                <a:latin typeface="Arial" panose="020B0604020202020204" pitchFamily="34" charset="0"/>
                <a:cs typeface="Arial" panose="020B0604020202020204" pitchFamily="34" charset="0"/>
              </a:rPr>
              <a:t>dermaga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Pondok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Dayung</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Saat</a:t>
            </a:r>
            <a:r>
              <a:rPr lang="en-ID" sz="1800" dirty="0">
                <a:latin typeface="Arial" panose="020B0604020202020204" pitchFamily="34" charset="0"/>
                <a:cs typeface="Arial" panose="020B0604020202020204" pitchFamily="34" charset="0"/>
              </a:rPr>
              <a:t> air </a:t>
            </a:r>
            <a:r>
              <a:rPr lang="en-ID" sz="1800" dirty="0" err="1">
                <a:latin typeface="Arial" panose="020B0604020202020204" pitchFamily="34" charset="0"/>
                <a:cs typeface="Arial" panose="020B0604020202020204" pitchFamily="34" charset="0"/>
              </a:rPr>
              <a:t>surut</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lunas</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tertusuk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tonggak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hingga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terjadi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kebocoran</a:t>
            </a:r>
            <a:r>
              <a:rPr lang="en-ID" sz="1800" dirty="0">
                <a:latin typeface="Arial" panose="020B0604020202020204" pitchFamily="34" charset="0"/>
                <a:cs typeface="Arial" panose="020B0604020202020204" pitchFamily="34" charset="0"/>
              </a:rPr>
              <a:t>. </a:t>
            </a:r>
          </a:p>
          <a:p>
            <a:pPr marL="538163" indent="0">
              <a:buNone/>
            </a:pPr>
            <a:r>
              <a:rPr lang="en-ID" sz="1800" dirty="0">
                <a:latin typeface="Arial" panose="020B0604020202020204" pitchFamily="34" charset="0"/>
                <a:cs typeface="Arial" panose="020B0604020202020204" pitchFamily="34" charset="0"/>
              </a:rPr>
              <a:t>Air </a:t>
            </a:r>
            <a:r>
              <a:rPr lang="en-ID" sz="1800" dirty="0" err="1">
                <a:latin typeface="Arial" panose="020B0604020202020204" pitchFamily="34" charset="0"/>
                <a:cs typeface="Arial" panose="020B0604020202020204" pitchFamily="34" charset="0"/>
              </a:rPr>
              <a:t>masuk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ke</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hingga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tidak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terselamatkan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akhirnya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tenggelam</a:t>
            </a:r>
            <a:r>
              <a:rPr lang="en-ID" sz="1800" dirty="0">
                <a:latin typeface="Arial" panose="020B0604020202020204" pitchFamily="34" charset="0"/>
                <a:cs typeface="Arial" panose="020B0604020202020204" pitchFamily="34" charset="0"/>
              </a:rPr>
              <a:t> di </a:t>
            </a:r>
            <a:r>
              <a:rPr lang="en-ID" sz="1800" dirty="0" err="1">
                <a:latin typeface="Arial" panose="020B0604020202020204" pitchFamily="34" charset="0"/>
                <a:cs typeface="Arial" panose="020B0604020202020204" pitchFamily="34" charset="0"/>
              </a:rPr>
              <a:t>dermaga</a:t>
            </a:r>
            <a:r>
              <a:rPr lang="en-ID" sz="1800" dirty="0">
                <a:latin typeface="Arial" panose="020B0604020202020204" pitchFamily="34" charset="0"/>
                <a:cs typeface="Arial" panose="020B0604020202020204" pitchFamily="34" charset="0"/>
              </a:rPr>
              <a:t>. </a:t>
            </a:r>
          </a:p>
          <a:p>
            <a:pPr marL="0" indent="0">
              <a:buNone/>
            </a:pPr>
            <a:r>
              <a:rPr lang="en-ID" sz="1800" dirty="0">
                <a:latin typeface="Arial" panose="020B0604020202020204" pitchFamily="34" charset="0"/>
                <a:cs typeface="Arial" panose="020B0604020202020204" pitchFamily="34" charset="0"/>
              </a:rPr>
              <a:t>e. Analisa: </a:t>
            </a:r>
          </a:p>
          <a:p>
            <a:pPr marL="514350" indent="-514350">
              <a:buAutoNum type="arabicParenR"/>
            </a:pPr>
            <a:r>
              <a:rPr lang="en-ID" sz="1800" dirty="0" err="1">
                <a:latin typeface="Arial" panose="020B0604020202020204" pitchFamily="34" charset="0"/>
                <a:cs typeface="Arial" panose="020B0604020202020204" pitchFamily="34" charset="0"/>
              </a:rPr>
              <a:t>Komandan</a:t>
            </a:r>
            <a:r>
              <a:rPr lang="en-ID" sz="1800" dirty="0">
                <a:latin typeface="Arial" panose="020B0604020202020204" pitchFamily="34" charset="0"/>
                <a:cs typeface="Arial" panose="020B0604020202020204" pitchFamily="34" charset="0"/>
              </a:rPr>
              <a:t> KRI TPL-535 dan Pandu </a:t>
            </a:r>
            <a:r>
              <a:rPr lang="en-ID" sz="1800" dirty="0" err="1">
                <a:latin typeface="Arial" panose="020B0604020202020204" pitchFamily="34" charset="0"/>
                <a:cs typeface="Arial" panose="020B0604020202020204" pitchFamily="34" charset="0"/>
              </a:rPr>
              <a:t>tidak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memahami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kondisi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perairan</a:t>
            </a:r>
            <a:r>
              <a:rPr lang="en-ID" sz="1800" dirty="0">
                <a:latin typeface="Arial" panose="020B0604020202020204" pitchFamily="34" charset="0"/>
                <a:cs typeface="Arial" panose="020B0604020202020204" pitchFamily="34" charset="0"/>
              </a:rPr>
              <a:t> di </a:t>
            </a:r>
            <a:r>
              <a:rPr lang="en-ID" sz="1800" dirty="0" err="1">
                <a:latin typeface="Arial" panose="020B0604020202020204" pitchFamily="34" charset="0"/>
                <a:cs typeface="Arial" panose="020B0604020202020204" pitchFamily="34" charset="0"/>
              </a:rPr>
              <a:t>sekitar</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dermaga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saat</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akan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sandar</a:t>
            </a:r>
            <a:r>
              <a:rPr lang="en-ID" sz="1800" dirty="0">
                <a:latin typeface="Arial" panose="020B0604020202020204" pitchFamily="34" charset="0"/>
                <a:cs typeface="Arial" panose="020B0604020202020204" pitchFamily="34" charset="0"/>
              </a:rPr>
              <a:t>. </a:t>
            </a:r>
          </a:p>
          <a:p>
            <a:pPr marL="514350" indent="-514350">
              <a:buAutoNum type="arabicParenR"/>
            </a:pPr>
            <a:r>
              <a:rPr lang="en-ID" sz="1800" dirty="0">
                <a:latin typeface="Arial" panose="020B0604020202020204" pitchFamily="34" charset="0"/>
                <a:cs typeface="Arial" panose="020B0604020202020204" pitchFamily="34" charset="0"/>
              </a:rPr>
              <a:t>Pelajaran yang </a:t>
            </a:r>
            <a:r>
              <a:rPr lang="en-ID" sz="1800" dirty="0" err="1">
                <a:latin typeface="Arial" panose="020B0604020202020204" pitchFamily="34" charset="0"/>
                <a:cs typeface="Arial" panose="020B0604020202020204" pitchFamily="34" charset="0"/>
              </a:rPr>
              <a:t>bisa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dipetik</a:t>
            </a:r>
            <a:r>
              <a:rPr lang="en-ID" sz="1800" dirty="0">
                <a:latin typeface="Arial" panose="020B0604020202020204" pitchFamily="34" charset="0"/>
                <a:cs typeface="Arial" panose="020B0604020202020204" pitchFamily="34" charset="0"/>
              </a:rPr>
              <a:t> (Lessons Learnt): </a:t>
            </a:r>
          </a:p>
          <a:p>
            <a:pPr marL="538163" indent="0">
              <a:buNone/>
            </a:pPr>
            <a:r>
              <a:rPr lang="en-ID" sz="1800" dirty="0">
                <a:latin typeface="Arial" panose="020B0604020202020204" pitchFamily="34" charset="0"/>
                <a:cs typeface="Arial" panose="020B0604020202020204" pitchFamily="34" charset="0"/>
              </a:rPr>
              <a:t>a) </a:t>
            </a:r>
            <a:r>
              <a:rPr lang="en-ID" sz="1800" dirty="0" err="1">
                <a:latin typeface="Arial" panose="020B0604020202020204" pitchFamily="34" charset="0"/>
                <a:cs typeface="Arial" panose="020B0604020202020204" pitchFamily="34" charset="0"/>
              </a:rPr>
              <a:t>Komandan</a:t>
            </a:r>
            <a:r>
              <a:rPr lang="en-ID" sz="1800" dirty="0">
                <a:latin typeface="Arial" panose="020B0604020202020204" pitchFamily="34" charset="0"/>
                <a:cs typeface="Arial" panose="020B0604020202020204" pitchFamily="34" charset="0"/>
              </a:rPr>
              <a:t> KRI dan </a:t>
            </a:r>
            <a:r>
              <a:rPr lang="en-ID" sz="1800" dirty="0" err="1">
                <a:latin typeface="Arial" panose="020B0604020202020204" pitchFamily="34" charset="0"/>
                <a:cs typeface="Arial" panose="020B0604020202020204" pitchFamily="34" charset="0"/>
              </a:rPr>
              <a:t>pandu</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harus</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memperhatikan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kondisi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perairan</a:t>
            </a:r>
            <a:r>
              <a:rPr lang="en-ID" sz="1800" dirty="0">
                <a:latin typeface="Arial" panose="020B0604020202020204" pitchFamily="34" charset="0"/>
                <a:cs typeface="Arial" panose="020B0604020202020204" pitchFamily="34" charset="0"/>
              </a:rPr>
              <a:t> di </a:t>
            </a:r>
            <a:r>
              <a:rPr lang="en-ID" sz="1800" dirty="0" err="1">
                <a:latin typeface="Arial" panose="020B0604020202020204" pitchFamily="34" charset="0"/>
                <a:cs typeface="Arial" panose="020B0604020202020204" pitchFamily="34" charset="0"/>
              </a:rPr>
              <a:t>sekitar</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dermaga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sebelum</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sandar</a:t>
            </a:r>
            <a:r>
              <a:rPr lang="en-ID" sz="1800" dirty="0">
                <a:latin typeface="Arial" panose="020B0604020202020204" pitchFamily="34" charset="0"/>
                <a:cs typeface="Arial" panose="020B0604020202020204" pitchFamily="34" charset="0"/>
              </a:rPr>
              <a:t>/</a:t>
            </a:r>
            <a:r>
              <a:rPr lang="en-ID" sz="1800" dirty="0" err="1">
                <a:latin typeface="Arial" panose="020B0604020202020204" pitchFamily="34" charset="0"/>
                <a:cs typeface="Arial" panose="020B0604020202020204" pitchFamily="34" charset="0"/>
              </a:rPr>
              <a:t>tolak</a:t>
            </a:r>
            <a:r>
              <a:rPr lang="en-ID" sz="1800" dirty="0">
                <a:latin typeface="Arial" panose="020B0604020202020204" pitchFamily="34" charset="0"/>
                <a:cs typeface="Arial" panose="020B0604020202020204" pitchFamily="34" charset="0"/>
              </a:rPr>
              <a:t>. </a:t>
            </a:r>
          </a:p>
          <a:p>
            <a:pPr marL="538163" indent="0">
              <a:buNone/>
            </a:pPr>
            <a:r>
              <a:rPr lang="en-ID" sz="1800" dirty="0">
                <a:latin typeface="Arial" panose="020B0604020202020204" pitchFamily="34" charset="0"/>
                <a:cs typeface="Arial" panose="020B0604020202020204" pitchFamily="34" charset="0"/>
              </a:rPr>
              <a:t>b) Tim PEK </a:t>
            </a:r>
            <a:r>
              <a:rPr lang="en-ID" sz="1800" dirty="0" err="1">
                <a:latin typeface="Arial" panose="020B0604020202020204" pitchFamily="34" charset="0"/>
                <a:cs typeface="Arial" panose="020B0604020202020204" pitchFamily="34" charset="0"/>
              </a:rPr>
              <a:t>seharusnya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memahami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bangunan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saat</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mengalami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kebocoran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sehingga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tidak</a:t>
            </a:r>
            <a:r>
              <a:rPr lang="en-ID" sz="1800" dirty="0">
                <a:latin typeface="Arial" panose="020B0604020202020204" pitchFamily="34" charset="0"/>
                <a:cs typeface="Arial" panose="020B0604020202020204" pitchFamily="34" charset="0"/>
              </a:rPr>
              <a:t> total loss </a:t>
            </a:r>
            <a:r>
              <a:rPr lang="en-ID" sz="1800" dirty="0" err="1">
                <a:latin typeface="Arial" panose="020B0604020202020204" pitchFamily="34" charset="0"/>
                <a:cs typeface="Arial" panose="020B0604020202020204" pitchFamily="34" charset="0"/>
              </a:rPr>
              <a:t>kondisi</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r>
              <a:rPr lang="en-ID" sz="1800" dirty="0">
                <a:latin typeface="Arial" panose="020B0604020202020204" pitchFamily="34" charset="0"/>
                <a:cs typeface="Arial" panose="020B0604020202020204" pitchFamily="34" charset="0"/>
              </a:rPr>
              <a:t>. Harus </a:t>
            </a:r>
            <a:r>
              <a:rPr lang="en-ID" sz="1800" dirty="0" err="1">
                <a:latin typeface="Arial" panose="020B0604020202020204" pitchFamily="34" charset="0"/>
                <a:cs typeface="Arial" panose="020B0604020202020204" pitchFamily="34" charset="0"/>
              </a:rPr>
              <a:t>paham</a:t>
            </a:r>
            <a:r>
              <a:rPr lang="en-ID" sz="1800" dirty="0">
                <a:latin typeface="Arial" panose="020B0604020202020204" pitchFamily="34" charset="0"/>
                <a:cs typeface="Arial" panose="020B0604020202020204" pitchFamily="34" charset="0"/>
              </a:rPr>
              <a:t> di </a:t>
            </a:r>
            <a:r>
              <a:rPr lang="en-ID" sz="1800" dirty="0" err="1">
                <a:latin typeface="Arial" panose="020B0604020202020204" pitchFamily="34" charset="0"/>
                <a:cs typeface="Arial" panose="020B0604020202020204" pitchFamily="34" charset="0"/>
              </a:rPr>
              <a:t>lokasi</a:t>
            </a:r>
            <a:r>
              <a:rPr lang="en-ID" sz="1800" dirty="0">
                <a:latin typeface="Arial" panose="020B0604020202020204" pitchFamily="34" charset="0"/>
                <a:cs typeface="Arial" panose="020B0604020202020204" pitchFamily="34" charset="0"/>
              </a:rPr>
              <a:t> mana </a:t>
            </a:r>
            <a:r>
              <a:rPr lang="en-ID" sz="1800" dirty="0" err="1">
                <a:latin typeface="Arial" panose="020B0604020202020204" pitchFamily="34" charset="0"/>
                <a:cs typeface="Arial" panose="020B0604020202020204" pitchFamily="34" charset="0"/>
              </a:rPr>
              <a:t>sumber</a:t>
            </a:r>
            <a:r>
              <a:rPr lang="en-ID" sz="1800" dirty="0">
                <a:latin typeface="Arial" panose="020B0604020202020204" pitchFamily="34" charset="0"/>
                <a:cs typeface="Arial" panose="020B0604020202020204" pitchFamily="34" charset="0"/>
              </a:rPr>
              <a:t> bocor, </a:t>
            </a:r>
            <a:r>
              <a:rPr lang="en-ID" sz="1800" dirty="0" err="1">
                <a:latin typeface="Arial" panose="020B0604020202020204" pitchFamily="34" charset="0"/>
                <a:cs typeface="Arial" panose="020B0604020202020204" pitchFamily="34" charset="0"/>
              </a:rPr>
              <a:t>pintu</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kedap</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kompartemen</a:t>
            </a:r>
            <a:r>
              <a:rPr lang="en-ID" sz="1800" dirty="0">
                <a:latin typeface="Arial" panose="020B0604020202020204" pitchFamily="34" charset="0"/>
                <a:cs typeface="Arial" panose="020B0604020202020204" pitchFamily="34" charset="0"/>
              </a:rPr>
              <a:t> mana yang </a:t>
            </a:r>
            <a:r>
              <a:rPr lang="en-ID" sz="1800" dirty="0" err="1">
                <a:latin typeface="Arial" panose="020B0604020202020204" pitchFamily="34" charset="0"/>
                <a:cs typeface="Arial" panose="020B0604020202020204" pitchFamily="34" charset="0"/>
              </a:rPr>
              <a:t>harus</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ditutup</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untuk</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mempertahankan</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daya</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apung</a:t>
            </a:r>
            <a:r>
              <a:rPr lang="en-ID" sz="1800" dirty="0">
                <a:latin typeface="Arial" panose="020B0604020202020204" pitchFamily="34" charset="0"/>
                <a:cs typeface="Arial" panose="020B0604020202020204" pitchFamily="34" charset="0"/>
              </a:rPr>
              <a:t> </a:t>
            </a:r>
            <a:r>
              <a:rPr lang="en-ID" sz="1800" dirty="0" err="1">
                <a:latin typeface="Arial" panose="020B0604020202020204" pitchFamily="34" charset="0"/>
                <a:cs typeface="Arial" panose="020B0604020202020204" pitchFamily="34" charset="0"/>
              </a:rPr>
              <a:t>kapal</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0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AA4D-27A0-3BDC-CFA0-8014431473C4}"/>
              </a:ext>
            </a:extLst>
          </p:cNvPr>
          <p:cNvSpPr>
            <a:spLocks noGrp="1"/>
          </p:cNvSpPr>
          <p:nvPr>
            <p:ph type="title"/>
          </p:nvPr>
        </p:nvSpPr>
        <p:spPr>
          <a:xfrm>
            <a:off x="1331911" y="85725"/>
            <a:ext cx="10018713" cy="1752599"/>
          </a:xfrm>
        </p:spPr>
        <p:txBody>
          <a:bodyPr/>
          <a:lstStyle/>
          <a:p>
            <a:r>
              <a:rPr lang="en-US" b="1" dirty="0"/>
              <a:t>TUGAS HARI KAMIS</a:t>
            </a:r>
            <a:endParaRPr lang="en-ID" b="1" dirty="0"/>
          </a:p>
        </p:txBody>
      </p:sp>
      <p:sp>
        <p:nvSpPr>
          <p:cNvPr id="3" name="Content Placeholder 2">
            <a:extLst>
              <a:ext uri="{FF2B5EF4-FFF2-40B4-BE49-F238E27FC236}">
                <a16:creationId xmlns:a16="http://schemas.microsoft.com/office/drawing/2014/main" id="{953F0E35-6BC0-B3E7-9B07-C0ED7C554090}"/>
              </a:ext>
            </a:extLst>
          </p:cNvPr>
          <p:cNvSpPr>
            <a:spLocks noGrp="1"/>
          </p:cNvSpPr>
          <p:nvPr>
            <p:ph idx="1"/>
          </p:nvPr>
        </p:nvSpPr>
        <p:spPr>
          <a:xfrm>
            <a:off x="1400227" y="1479330"/>
            <a:ext cx="10018713" cy="3124201"/>
          </a:xfrm>
        </p:spPr>
        <p:txBody>
          <a:bodyPr/>
          <a:lstStyle/>
          <a:p>
            <a:r>
              <a:rPr lang="en-US" b="1" dirty="0">
                <a:latin typeface="Arial" panose="020B0604020202020204" pitchFamily="34" charset="0"/>
                <a:cs typeface="Arial" panose="020B0604020202020204" pitchFamily="34" charset="0"/>
              </a:rPr>
              <a:t>TIAP TARUNA MENJELASKAN 2 KECELAKAAN DI LAUT.</a:t>
            </a:r>
          </a:p>
          <a:p>
            <a:r>
              <a:rPr lang="en-US" b="1" dirty="0">
                <a:latin typeface="Arial" panose="020B0604020202020204" pitchFamily="34" charset="0"/>
                <a:cs typeface="Arial" panose="020B0604020202020204" pitchFamily="34" charset="0"/>
              </a:rPr>
              <a:t>WAKTU:….???</a:t>
            </a:r>
          </a:p>
          <a:p>
            <a:r>
              <a:rPr lang="en-US" b="1" dirty="0">
                <a:latin typeface="Arial" panose="020B0604020202020204" pitchFamily="34" charset="0"/>
                <a:cs typeface="Arial" panose="020B0604020202020204" pitchFamily="34" charset="0"/>
              </a:rPr>
              <a:t>POSISI:…..???</a:t>
            </a:r>
          </a:p>
          <a:p>
            <a:r>
              <a:rPr lang="en-US" b="1" dirty="0">
                <a:latin typeface="Arial" panose="020B0604020202020204" pitchFamily="34" charset="0"/>
                <a:cs typeface="Arial" panose="020B0604020202020204" pitchFamily="34" charset="0"/>
              </a:rPr>
              <a:t>PENYEBAB: ……?????</a:t>
            </a:r>
            <a:endParaRPr lang="en-ID"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5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417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09711-FE57-6A03-45E5-51F6710ECF8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2344" y1="17969" x2="23438" y2="24375"/>
                        <a14:foregroundMark x1="30625" y1="25469" x2="25156" y2="29844"/>
                        <a14:foregroundMark x1="25156" y1="29844" x2="18594" y2="45156"/>
                        <a14:foregroundMark x1="28750" y1="18438" x2="28750" y2="18438"/>
                        <a14:foregroundMark x1="28438" y1="17500" x2="19844" y2="29063"/>
                        <a14:foregroundMark x1="23438" y1="78281" x2="39219" y2="85625"/>
                        <a14:foregroundMark x1="39219" y1="85625" x2="61094" y2="84063"/>
                        <a14:foregroundMark x1="61094" y1="84063" x2="76094" y2="77344"/>
                        <a14:foregroundMark x1="76094" y1="77344" x2="83594" y2="61406"/>
                        <a14:foregroundMark x1="83594" y1="61406" x2="84531" y2="48594"/>
                        <a14:foregroundMark x1="84531" y1="48594" x2="70938" y2="24219"/>
                        <a14:foregroundMark x1="70938" y1="24219" x2="61875" y2="16875"/>
                        <a14:foregroundMark x1="61875" y1="16875" x2="45781" y2="19219"/>
                        <a14:foregroundMark x1="45781" y1="19219" x2="30781" y2="27500"/>
                        <a14:foregroundMark x1="30781" y1="27500" x2="24063" y2="40313"/>
                        <a14:foregroundMark x1="24063" y1="40313" x2="24531" y2="61250"/>
                        <a14:foregroundMark x1="24531" y1="61250" x2="34063" y2="75156"/>
                        <a14:foregroundMark x1="34063" y1="75156" x2="34063" y2="75625"/>
                        <a14:foregroundMark x1="20156" y1="45781" x2="23125" y2="66406"/>
                        <a14:foregroundMark x1="23125" y1="66406" x2="31250" y2="73594"/>
                        <a14:foregroundMark x1="31250" y1="73594" x2="31406" y2="73594"/>
                        <a14:foregroundMark x1="37656" y1="79063" x2="55937" y2="83125"/>
                        <a14:foregroundMark x1="55937" y1="83125" x2="67656" y2="81094"/>
                        <a14:foregroundMark x1="67656" y1="81094" x2="75313" y2="73594"/>
                        <a14:foregroundMark x1="75313" y1="73594" x2="81406" y2="47344"/>
                      </a14:backgroundRemoval>
                    </a14:imgEffect>
                  </a14:imgLayer>
                </a14:imgProps>
              </a:ext>
              <a:ext uri="{28A0092B-C50C-407E-A947-70E740481C1C}">
                <a14:useLocalDpi xmlns:a14="http://schemas.microsoft.com/office/drawing/2010/main" val="0"/>
              </a:ext>
            </a:extLst>
          </a:blip>
          <a:stretch>
            <a:fillRect/>
          </a:stretch>
        </p:blipFill>
        <p:spPr>
          <a:xfrm>
            <a:off x="0" y="161174"/>
            <a:ext cx="3331404" cy="3331404"/>
          </a:xfrm>
          <a:prstGeom prst="rect">
            <a:avLst/>
          </a:prstGeom>
        </p:spPr>
      </p:pic>
      <p:sp>
        <p:nvSpPr>
          <p:cNvPr id="4" name="TextBox 3">
            <a:extLst>
              <a:ext uri="{FF2B5EF4-FFF2-40B4-BE49-F238E27FC236}">
                <a16:creationId xmlns:a16="http://schemas.microsoft.com/office/drawing/2014/main" id="{BF7F415C-CA7B-3787-529E-16AF6BD74FF7}"/>
              </a:ext>
            </a:extLst>
          </p:cNvPr>
          <p:cNvSpPr txBox="1"/>
          <p:nvPr/>
        </p:nvSpPr>
        <p:spPr>
          <a:xfrm>
            <a:off x="3610851" y="3589626"/>
            <a:ext cx="8416593" cy="1354217"/>
          </a:xfrm>
          <a:prstGeom prst="rect">
            <a:avLst/>
          </a:prstGeom>
          <a:solidFill>
            <a:schemeClr val="accent1">
              <a:lumMod val="60000"/>
              <a:lumOff val="40000"/>
            </a:schemeClr>
          </a:solidFill>
        </p:spPr>
        <p:txBody>
          <a:bodyPr wrap="square">
            <a:spAutoFit/>
          </a:bodyPr>
          <a:lstStyle/>
          <a:p>
            <a:r>
              <a:rPr lang="en-US" sz="1600" dirty="0"/>
              <a:t>2002   AAL-48</a:t>
            </a:r>
          </a:p>
          <a:p>
            <a:r>
              <a:rPr lang="en-US" sz="1600" dirty="0"/>
              <a:t>2009   DIKSPESPA KOM</a:t>
            </a:r>
          </a:p>
          <a:p>
            <a:r>
              <a:rPr lang="en-US" sz="1600" dirty="0"/>
              <a:t>2013   STTAL ANGK-31 TEKNIK INDUSTRI</a:t>
            </a:r>
          </a:p>
          <a:p>
            <a:pPr marL="342900" indent="-342900">
              <a:buAutoNum type="arabicPlain" startAt="2019"/>
            </a:pPr>
            <a:r>
              <a:rPr lang="en-US" sz="1600" dirty="0"/>
              <a:t>   MOBILE EDUCATION TRAIN.NPS-STTAL</a:t>
            </a:r>
          </a:p>
          <a:p>
            <a:r>
              <a:rPr lang="en-US" sz="1600" dirty="0"/>
              <a:t>2021   S2.ANALISIS SIS &amp; RISET OPS,STTAL</a:t>
            </a:r>
          </a:p>
        </p:txBody>
      </p:sp>
      <p:sp>
        <p:nvSpPr>
          <p:cNvPr id="5" name="TextBox 4">
            <a:extLst>
              <a:ext uri="{FF2B5EF4-FFF2-40B4-BE49-F238E27FC236}">
                <a16:creationId xmlns:a16="http://schemas.microsoft.com/office/drawing/2014/main" id="{F83D88ED-F1F2-5F64-A385-118985CB0050}"/>
              </a:ext>
            </a:extLst>
          </p:cNvPr>
          <p:cNvSpPr txBox="1"/>
          <p:nvPr/>
        </p:nvSpPr>
        <p:spPr>
          <a:xfrm>
            <a:off x="3416347" y="1189865"/>
            <a:ext cx="7935056" cy="523220"/>
          </a:xfrm>
          <a:prstGeom prst="rect">
            <a:avLst/>
          </a:prstGeom>
          <a:solidFill>
            <a:schemeClr val="accent1">
              <a:lumMod val="60000"/>
              <a:lumOff val="40000"/>
            </a:schemeClr>
          </a:solid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latin typeface="Arial Narrow" panose="020B0606020202030204" pitchFamily="34" charset="0"/>
              </a:rPr>
              <a:t>LETKOL LAUT (P) YOYOK EKO HADI WIJAYA S.T. M.T</a:t>
            </a:r>
            <a:endParaRPr lang="id-ID" sz="28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6" name="TextBox 5">
            <a:extLst>
              <a:ext uri="{FF2B5EF4-FFF2-40B4-BE49-F238E27FC236}">
                <a16:creationId xmlns:a16="http://schemas.microsoft.com/office/drawing/2014/main" id="{F32CA1AA-FEA7-2B51-178B-CCCB3156AD24}"/>
              </a:ext>
            </a:extLst>
          </p:cNvPr>
          <p:cNvSpPr txBox="1"/>
          <p:nvPr/>
        </p:nvSpPr>
        <p:spPr>
          <a:xfrm>
            <a:off x="3441420" y="1712969"/>
            <a:ext cx="6235700" cy="400110"/>
          </a:xfrm>
          <a:prstGeom prst="rect">
            <a:avLst/>
          </a:prstGeom>
          <a:solidFill>
            <a:schemeClr val="accent1">
              <a:lumMod val="60000"/>
              <a:lumOff val="40000"/>
            </a:schemeClr>
          </a:solid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Narrow" panose="020B0606020202030204" pitchFamily="34" charset="0"/>
              </a:rPr>
              <a:t>KAMA SENBAH DEPARTEMEN PELAUT AAL</a:t>
            </a:r>
            <a:endParaRPr lang="id-ID"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 name="TextBox 7">
            <a:extLst>
              <a:ext uri="{FF2B5EF4-FFF2-40B4-BE49-F238E27FC236}">
                <a16:creationId xmlns:a16="http://schemas.microsoft.com/office/drawing/2014/main" id="{FA6559F5-018E-7085-50AA-CAE7AC33BAE5}"/>
              </a:ext>
            </a:extLst>
          </p:cNvPr>
          <p:cNvSpPr txBox="1"/>
          <p:nvPr/>
        </p:nvSpPr>
        <p:spPr>
          <a:xfrm>
            <a:off x="3566190" y="5549199"/>
            <a:ext cx="8528574" cy="1107996"/>
          </a:xfrm>
          <a:prstGeom prst="rect">
            <a:avLst/>
          </a:prstGeom>
          <a:solidFill>
            <a:schemeClr val="accent1">
              <a:lumMod val="60000"/>
              <a:lumOff val="40000"/>
            </a:schemeClr>
          </a:solidFill>
        </p:spPr>
        <p:txBody>
          <a:bodyPr wrap="square" numCol="2">
            <a:spAutoFit/>
          </a:bodyPr>
          <a:lstStyle/>
          <a:p>
            <a:r>
              <a:rPr lang="en-US" sz="1100" b="1" dirty="0"/>
              <a:t>2003   KOARMABAR/SATRAN/KRI PRB</a:t>
            </a:r>
          </a:p>
          <a:p>
            <a:r>
              <a:rPr lang="en-US" sz="1100" b="1" dirty="0"/>
              <a:t>2005   KOARMABAR/SATROL/KRI SGU</a:t>
            </a:r>
          </a:p>
          <a:p>
            <a:r>
              <a:rPr lang="en-US" sz="1100" b="1" dirty="0"/>
              <a:t>2007   KOARMABAR/LANTAMAL I BLW/SATROLTAS KRI BOA</a:t>
            </a:r>
          </a:p>
          <a:p>
            <a:r>
              <a:rPr lang="en-US" sz="1100" b="1" dirty="0"/>
              <a:t>2008   KOARMABAR/SATBAN/KRI BPP</a:t>
            </a:r>
          </a:p>
          <a:p>
            <a:r>
              <a:rPr lang="en-US" sz="1100" b="1" dirty="0"/>
              <a:t>2009   KOBANGDIKAL/PUSLATLEKDALSEN</a:t>
            </a:r>
          </a:p>
          <a:p>
            <a:pPr>
              <a:buAutoNum type="arabicPlain" startAt="2013"/>
            </a:pPr>
            <a:r>
              <a:rPr lang="en-US" sz="1100" b="1" dirty="0"/>
              <a:t>   KOARMABAR/SATKAT/KRI LDG</a:t>
            </a:r>
          </a:p>
          <a:p>
            <a:r>
              <a:rPr lang="en-US" sz="1100" b="1" dirty="0"/>
              <a:t>2014   KOARMABAR/LANTAMAL III JAK/LANAL PALEMBANG</a:t>
            </a:r>
          </a:p>
          <a:p>
            <a:r>
              <a:rPr lang="en-US" sz="1100" b="1" dirty="0"/>
              <a:t>2015   KOARMABAR/LANTAMAL II PDG/SOPS</a:t>
            </a:r>
          </a:p>
          <a:p>
            <a:r>
              <a:rPr lang="en-US" sz="1100" b="1" dirty="0"/>
              <a:t>2018   KOARMABAR/LANTAMAL XII PTK/SRENA</a:t>
            </a:r>
          </a:p>
          <a:p>
            <a:r>
              <a:rPr lang="en-US" sz="1100" b="1" dirty="0"/>
              <a:t>2021   SESKOAL/DEPSTRA</a:t>
            </a:r>
          </a:p>
          <a:p>
            <a:r>
              <a:rPr lang="en-US" sz="1100" b="1" dirty="0"/>
              <a:t>2023    AAL/DEPPEL</a:t>
            </a:r>
          </a:p>
        </p:txBody>
      </p:sp>
    </p:spTree>
    <p:extLst>
      <p:ext uri="{BB962C8B-B14F-4D97-AF65-F5344CB8AC3E}">
        <p14:creationId xmlns:p14="http://schemas.microsoft.com/office/powerpoint/2010/main" val="1917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27A9-5331-1E59-10C1-AA6C04E79E2F}"/>
              </a:ext>
            </a:extLst>
          </p:cNvPr>
          <p:cNvSpPr>
            <a:spLocks noGrp="1"/>
          </p:cNvSpPr>
          <p:nvPr>
            <p:ph type="title"/>
          </p:nvPr>
        </p:nvSpPr>
        <p:spPr>
          <a:xfrm>
            <a:off x="1484309" y="0"/>
            <a:ext cx="10018713" cy="727842"/>
          </a:xfrm>
        </p:spPr>
        <p:txBody>
          <a:bodyPr/>
          <a:lstStyle/>
          <a:p>
            <a:r>
              <a:rPr lang="en-US" b="0" i="0" dirty="0">
                <a:solidFill>
                  <a:srgbClr val="374151"/>
                </a:solidFill>
                <a:effectLst/>
                <a:latin typeface="Söhne"/>
              </a:rPr>
              <a:t>PERATURAN MARITIM</a:t>
            </a:r>
            <a:endParaRPr lang="en-US" dirty="0"/>
          </a:p>
        </p:txBody>
      </p:sp>
      <p:graphicFrame>
        <p:nvGraphicFramePr>
          <p:cNvPr id="6" name="Content Placeholder 5">
            <a:extLst>
              <a:ext uri="{FF2B5EF4-FFF2-40B4-BE49-F238E27FC236}">
                <a16:creationId xmlns:a16="http://schemas.microsoft.com/office/drawing/2014/main" id="{263E9122-BB0B-882D-E276-D78820D5EBB4}"/>
              </a:ext>
            </a:extLst>
          </p:cNvPr>
          <p:cNvGraphicFramePr>
            <a:graphicFrameLocks noGrp="1"/>
          </p:cNvGraphicFramePr>
          <p:nvPr>
            <p:ph idx="1"/>
            <p:extLst>
              <p:ext uri="{D42A27DB-BD31-4B8C-83A1-F6EECF244321}">
                <p14:modId xmlns:p14="http://schemas.microsoft.com/office/powerpoint/2010/main" val="3501430352"/>
              </p:ext>
            </p:extLst>
          </p:nvPr>
        </p:nvGraphicFramePr>
        <p:xfrm>
          <a:off x="842003" y="659523"/>
          <a:ext cx="10507993" cy="6088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42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C2C441-A9A3-1D1E-6127-8A77FD9B42D2}"/>
              </a:ext>
            </a:extLst>
          </p:cNvPr>
          <p:cNvSpPr txBox="1"/>
          <p:nvPr/>
        </p:nvSpPr>
        <p:spPr>
          <a:xfrm>
            <a:off x="1601586" y="282727"/>
            <a:ext cx="10352116" cy="6278642"/>
          </a:xfrm>
          <a:prstGeom prst="rect">
            <a:avLst/>
          </a:prstGeom>
          <a:noFill/>
        </p:spPr>
        <p:txBody>
          <a:bodyPr wrap="square">
            <a:spAutoFit/>
          </a:bodyPr>
          <a:lstStyle/>
          <a:p>
            <a:pPr algn="ctr" rtl="0"/>
            <a:r>
              <a:rPr lang="en-US" sz="3600" b="1" i="0" u="none" strike="noStrike" dirty="0">
                <a:solidFill>
                  <a:srgbClr val="BB5F03"/>
                </a:solidFill>
                <a:effectLst/>
                <a:latin typeface="Times New Roman" panose="02020603050405020304" pitchFamily="18" charset="0"/>
              </a:rPr>
              <a:t>LAHIRNYA ISM Code</a:t>
            </a:r>
          </a:p>
          <a:p>
            <a:pPr algn="ctr" rtl="0"/>
            <a:endParaRPr lang="en-US" sz="1000" b="1" i="0" u="none" strike="noStrike" dirty="0">
              <a:solidFill>
                <a:srgbClr val="BB5F03"/>
              </a:solidFill>
              <a:effectLst/>
              <a:latin typeface="Times New Roman" panose="02020603050405020304" pitchFamily="18" charset="0"/>
            </a:endParaRPr>
          </a:p>
          <a:p>
            <a:pPr marL="457200" indent="-457200" algn="l" rtl="0">
              <a:buFont typeface="Arial" panose="020B0604020202020204" pitchFamily="34" charset="0"/>
              <a:buChar char="•"/>
            </a:pPr>
            <a:r>
              <a:rPr lang="en-US" sz="2800" b="0" i="0" u="none" strike="noStrike" dirty="0" err="1">
                <a:solidFill>
                  <a:srgbClr val="993300"/>
                </a:solidFill>
                <a:effectLst/>
                <a:latin typeface="Times New Roman" panose="02020603050405020304" pitchFamily="18" charset="0"/>
              </a:rPr>
              <a:t>Tenggelamnya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kapal</a:t>
            </a:r>
            <a:r>
              <a:rPr lang="en-US" sz="2800" b="0" i="0" u="none" strike="noStrike" dirty="0">
                <a:solidFill>
                  <a:srgbClr val="993300"/>
                </a:solidFill>
                <a:effectLst/>
                <a:latin typeface="Times New Roman" panose="02020603050405020304" pitchFamily="18" charset="0"/>
              </a:rPr>
              <a:t> “TITANIC” pada </a:t>
            </a:r>
            <a:r>
              <a:rPr lang="en-US" sz="2800" b="0" i="0" u="none" strike="noStrike" dirty="0" err="1">
                <a:solidFill>
                  <a:srgbClr val="993300"/>
                </a:solidFill>
                <a:effectLst/>
                <a:latin typeface="Times New Roman" panose="02020603050405020304" pitchFamily="18" charset="0"/>
              </a:rPr>
              <a:t>tahun</a:t>
            </a:r>
            <a:r>
              <a:rPr lang="en-US" sz="2800" b="0" i="0" u="none" strike="noStrike" dirty="0">
                <a:solidFill>
                  <a:srgbClr val="993300"/>
                </a:solidFill>
                <a:effectLst/>
                <a:latin typeface="Times New Roman" panose="02020603050405020304" pitchFamily="18" charset="0"/>
              </a:rPr>
              <a:t> 1912.</a:t>
            </a:r>
            <a:endParaRPr lang="en-US" sz="900" b="0" i="0" u="none" strike="noStrike" dirty="0">
              <a:solidFill>
                <a:srgbClr val="FFFFCC"/>
              </a:solidFill>
              <a:effectLst/>
              <a:latin typeface="Times New Roman" panose="02020603050405020304" pitchFamily="18" charset="0"/>
            </a:endParaRPr>
          </a:p>
          <a:p>
            <a:pPr marL="457200" indent="-457200" algn="l" rtl="0">
              <a:buFont typeface="Arial" panose="020B0604020202020204" pitchFamily="34" charset="0"/>
              <a:buChar char="•"/>
            </a:pPr>
            <a:r>
              <a:rPr lang="en-US" sz="2800" b="0" i="0" u="none" strike="noStrike" dirty="0" err="1">
                <a:solidFill>
                  <a:srgbClr val="993300"/>
                </a:solidFill>
                <a:effectLst/>
                <a:latin typeface="Times New Roman" panose="02020603050405020304" pitchFamily="18" charset="0"/>
              </a:rPr>
              <a:t>Tahun</a:t>
            </a:r>
            <a:r>
              <a:rPr lang="en-US" sz="2800" b="0" i="0" u="none" strike="noStrike" dirty="0">
                <a:solidFill>
                  <a:srgbClr val="993300"/>
                </a:solidFill>
                <a:effectLst/>
                <a:latin typeface="Times New Roman" panose="02020603050405020304" pitchFamily="18" charset="0"/>
              </a:rPr>
              <a:t> 1914 </a:t>
            </a:r>
            <a:r>
              <a:rPr lang="en-US" sz="2800" b="0" i="0" u="none" strike="noStrike" dirty="0" err="1">
                <a:solidFill>
                  <a:srgbClr val="993300"/>
                </a:solidFill>
                <a:effectLst/>
                <a:latin typeface="Times New Roman" panose="02020603050405020304" pitchFamily="18" charset="0"/>
              </a:rPr>
              <a:t>Konvensi</a:t>
            </a:r>
            <a:r>
              <a:rPr lang="en-US" sz="2800" b="0" i="0" u="none" strike="noStrike" dirty="0">
                <a:solidFill>
                  <a:srgbClr val="993300"/>
                </a:solidFill>
                <a:effectLst/>
                <a:latin typeface="Times New Roman" panose="02020603050405020304" pitchFamily="18" charset="0"/>
              </a:rPr>
              <a:t> SOLAS </a:t>
            </a:r>
            <a:r>
              <a:rPr lang="en-US" sz="2800" b="0" i="0" u="none" strike="noStrike" dirty="0" err="1">
                <a:solidFill>
                  <a:srgbClr val="993300"/>
                </a:solidFill>
                <a:effectLst/>
                <a:latin typeface="Times New Roman" panose="02020603050405020304" pitchFamily="18" charset="0"/>
              </a:rPr>
              <a:t>diadakan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pertama</a:t>
            </a:r>
            <a:r>
              <a:rPr lang="en-US" sz="2800" b="0" i="0" u="none" strike="noStrike" dirty="0">
                <a:solidFill>
                  <a:srgbClr val="993300"/>
                </a:solidFill>
                <a:effectLst/>
                <a:latin typeface="Times New Roman" panose="02020603050405020304" pitchFamily="18" charset="0"/>
              </a:rPr>
              <a:t> kali,</a:t>
            </a:r>
          </a:p>
          <a:p>
            <a:pPr marL="457200" indent="-457200" algn="l" rtl="0">
              <a:buFont typeface="Arial" panose="020B0604020202020204" pitchFamily="34" charset="0"/>
              <a:buChar char="•"/>
            </a:pPr>
            <a:r>
              <a:rPr lang="en-US" sz="2800" b="0" i="0" u="none" strike="noStrike" dirty="0" err="1">
                <a:solidFill>
                  <a:srgbClr val="993300"/>
                </a:solidFill>
                <a:effectLst/>
                <a:latin typeface="Times New Roman" panose="02020603050405020304" pitchFamily="18" charset="0"/>
              </a:rPr>
              <a:t>Disusul</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perbaikan-perbaikan</a:t>
            </a:r>
            <a:r>
              <a:rPr lang="en-US" sz="2800" b="0" i="0" u="none" strike="noStrike" dirty="0">
                <a:solidFill>
                  <a:srgbClr val="993300"/>
                </a:solidFill>
                <a:effectLst/>
                <a:latin typeface="Times New Roman" panose="02020603050405020304" pitchFamily="18" charset="0"/>
              </a:rPr>
              <a:t> pada </a:t>
            </a:r>
            <a:r>
              <a:rPr lang="en-US" sz="2800" b="0" i="0" u="none" strike="noStrike" dirty="0" err="1">
                <a:solidFill>
                  <a:srgbClr val="993300"/>
                </a:solidFill>
                <a:effectLst/>
                <a:latin typeface="Times New Roman" panose="02020603050405020304" pitchFamily="18" charset="0"/>
              </a:rPr>
              <a:t>tahun-tahun</a:t>
            </a:r>
            <a:r>
              <a:rPr lang="en-US" sz="2800" b="0" i="0" u="none" strike="noStrike" dirty="0">
                <a:solidFill>
                  <a:srgbClr val="993300"/>
                </a:solidFill>
                <a:effectLst/>
                <a:latin typeface="Times New Roman" panose="02020603050405020304" pitchFamily="18" charset="0"/>
              </a:rPr>
              <a:t> 1929, 1948 dan 1960.</a:t>
            </a:r>
          </a:p>
          <a:p>
            <a:pPr algn="l" rtl="0"/>
            <a:r>
              <a:rPr lang="en-US" sz="2000" b="0" i="0" u="none" strike="noStrike" dirty="0">
                <a:solidFill>
                  <a:srgbClr val="993300"/>
                </a:solidFill>
                <a:effectLst/>
                <a:latin typeface="Times New Roman" panose="02020603050405020304" pitchFamily="18" charset="0"/>
              </a:rPr>
              <a:t>​</a:t>
            </a:r>
          </a:p>
          <a:p>
            <a:pPr algn="l" rtl="0"/>
            <a:r>
              <a:rPr lang="en-US" sz="2800" b="1" i="1" u="none" strike="noStrike" dirty="0">
                <a:solidFill>
                  <a:srgbClr val="993300"/>
                </a:solidFill>
                <a:effectLst/>
                <a:latin typeface="Times New Roman" panose="02020603050405020304" pitchFamily="18" charset="0"/>
              </a:rPr>
              <a:t>Masa </a:t>
            </a:r>
            <a:r>
              <a:rPr lang="en-US" sz="2800" b="1" i="1" u="none" strike="noStrike" dirty="0" err="1">
                <a:solidFill>
                  <a:srgbClr val="993300"/>
                </a:solidFill>
                <a:effectLst/>
                <a:latin typeface="Times New Roman" panose="02020603050405020304" pitchFamily="18" charset="0"/>
              </a:rPr>
              <a:t>Pra</a:t>
            </a:r>
            <a:r>
              <a:rPr lang="en-US" sz="2800" b="1" i="1" u="none" strike="noStrike" dirty="0">
                <a:solidFill>
                  <a:srgbClr val="993300"/>
                </a:solidFill>
                <a:effectLst/>
                <a:latin typeface="Times New Roman" panose="02020603050405020304" pitchFamily="18" charset="0"/>
              </a:rPr>
              <a:t> MARPOL</a:t>
            </a:r>
          </a:p>
          <a:p>
            <a:pPr algn="just" rtl="0">
              <a:buFont typeface="Arial" panose="020B0604020202020204" pitchFamily="34" charset="0"/>
              <a:buChar char="•"/>
            </a:pPr>
            <a:r>
              <a:rPr lang="en-US" sz="2800" b="0" i="0" u="none" strike="noStrike" dirty="0" err="1">
                <a:solidFill>
                  <a:srgbClr val="993300"/>
                </a:solidFill>
                <a:effectLst/>
                <a:latin typeface="Times New Roman" panose="02020603050405020304" pitchFamily="18" charset="0"/>
              </a:rPr>
              <a:t>Kapal-kapal</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pengangkut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minyak</a:t>
            </a:r>
            <a:r>
              <a:rPr lang="en-US" sz="2800" b="0" i="0" u="none" strike="noStrike" dirty="0">
                <a:solidFill>
                  <a:srgbClr val="993300"/>
                </a:solidFill>
                <a:effectLst/>
                <a:latin typeface="Times New Roman" panose="02020603050405020304" pitchFamily="18" charset="0"/>
              </a:rPr>
              <a:t> (tanker) </a:t>
            </a:r>
            <a:r>
              <a:rPr lang="en-US" sz="2800" b="0" i="0" u="none" strike="noStrike" dirty="0" err="1">
                <a:solidFill>
                  <a:srgbClr val="993300"/>
                </a:solidFill>
                <a:effectLst/>
                <a:latin typeface="Times New Roman" panose="02020603050405020304" pitchFamily="18" charset="0"/>
              </a:rPr>
              <a:t>relatif</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ukurannya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belum</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besar</a:t>
            </a:r>
            <a:r>
              <a:rPr lang="en-US" sz="2800" b="0" i="0" u="none" strike="noStrike" dirty="0">
                <a:solidFill>
                  <a:srgbClr val="993300"/>
                </a:solidFill>
                <a:effectLst/>
                <a:latin typeface="Times New Roman" panose="02020603050405020304" pitchFamily="18" charset="0"/>
              </a:rPr>
              <a:t> dan </a:t>
            </a:r>
            <a:r>
              <a:rPr lang="en-US" sz="2800" b="0" i="0" u="none" strike="noStrike" dirty="0" err="1">
                <a:solidFill>
                  <a:srgbClr val="993300"/>
                </a:solidFill>
                <a:effectLst/>
                <a:latin typeface="Times New Roman" panose="02020603050405020304" pitchFamily="18" charset="0"/>
              </a:rPr>
              <a:t>belum</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banyak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berkembang</a:t>
            </a:r>
            <a:r>
              <a:rPr lang="en-US" sz="2800" b="0" i="0" u="none" strike="noStrike" dirty="0">
                <a:solidFill>
                  <a:srgbClr val="993300"/>
                </a:solidFill>
                <a:effectLst/>
                <a:latin typeface="Times New Roman" panose="02020603050405020304" pitchFamily="18" charset="0"/>
              </a:rPr>
              <a:t>.</a:t>
            </a:r>
            <a:endParaRPr lang="en-US" sz="900" b="0" i="0" u="none" strike="noStrike" dirty="0">
              <a:solidFill>
                <a:srgbClr val="FFFFCC"/>
              </a:solidFill>
              <a:effectLst/>
              <a:latin typeface="Times New Roman" panose="02020603050405020304" pitchFamily="18" charset="0"/>
            </a:endParaRPr>
          </a:p>
          <a:p>
            <a:pPr algn="just" rtl="0"/>
            <a:r>
              <a:rPr lang="en-US" sz="2800" b="0" i="0" u="none" strike="noStrike" dirty="0" err="1">
                <a:solidFill>
                  <a:srgbClr val="993300"/>
                </a:solidFill>
                <a:effectLst/>
                <a:latin typeface="Times New Roman" panose="02020603050405020304" pitchFamily="18" charset="0"/>
              </a:rPr>
              <a:t>Kapal</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membuang</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limbah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minyak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muatan</a:t>
            </a:r>
            <a:r>
              <a:rPr lang="en-US" sz="2800" b="0" i="0" u="none" strike="noStrike" dirty="0">
                <a:solidFill>
                  <a:srgbClr val="993300"/>
                </a:solidFill>
                <a:effectLst/>
                <a:latin typeface="Times New Roman" panose="02020603050405020304" pitchFamily="18" charset="0"/>
              </a:rPr>
              <a:t> dan air got </a:t>
            </a:r>
            <a:r>
              <a:rPr lang="en-US" sz="2800" b="0" i="0" u="none" strike="noStrike" dirty="0" err="1">
                <a:solidFill>
                  <a:srgbClr val="993300"/>
                </a:solidFill>
                <a:effectLst/>
                <a:latin typeface="Times New Roman" panose="02020603050405020304" pitchFamily="18" charset="0"/>
              </a:rPr>
              <a:t>dari</a:t>
            </a:r>
            <a:r>
              <a:rPr lang="en-US" sz="2800" b="0" i="0" u="none" strike="noStrike" dirty="0">
                <a:solidFill>
                  <a:srgbClr val="993300"/>
                </a:solidFill>
                <a:effectLst/>
                <a:latin typeface="Times New Roman" panose="02020603050405020304" pitchFamily="18" charset="0"/>
              </a:rPr>
              <a:t> kamar </a:t>
            </a:r>
            <a:r>
              <a:rPr lang="en-US" sz="2800" b="0" i="0" u="none" strike="noStrike" dirty="0" err="1">
                <a:solidFill>
                  <a:srgbClr val="993300"/>
                </a:solidFill>
                <a:effectLst/>
                <a:latin typeface="Times New Roman" panose="02020603050405020304" pitchFamily="18" charset="0"/>
              </a:rPr>
              <a:t>mesin</a:t>
            </a:r>
            <a:r>
              <a:rPr lang="en-US" sz="2800" b="0" i="0" u="none" strike="noStrike" dirty="0">
                <a:solidFill>
                  <a:srgbClr val="993300"/>
                </a:solidFill>
                <a:effectLst/>
                <a:latin typeface="Times New Roman" panose="02020603050405020304" pitchFamily="18" charset="0"/>
              </a:rPr>
              <a:t> ke </a:t>
            </a:r>
            <a:r>
              <a:rPr lang="en-US" sz="2800" b="0" i="0" u="none" strike="noStrike" dirty="0" err="1">
                <a:solidFill>
                  <a:srgbClr val="993300"/>
                </a:solidFill>
                <a:effectLst/>
                <a:latin typeface="Times New Roman" panose="02020603050405020304" pitchFamily="18" charset="0"/>
              </a:rPr>
              <a:t>laut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masih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dapat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ditolerir</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karena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jumlahnya</a:t>
            </a:r>
            <a:r>
              <a:rPr lang="en-US" sz="2800" b="0" i="0" u="none" strike="noStrike" dirty="0">
                <a:solidFill>
                  <a:srgbClr val="993300"/>
                </a:solidFill>
                <a:effectLst/>
                <a:latin typeface="Times New Roman" panose="02020603050405020304" pitchFamily="18" charset="0"/>
              </a:rPr>
              <a:t> yang </a:t>
            </a:r>
            <a:r>
              <a:rPr lang="en-US" sz="2800" b="0" i="0" u="none" strike="noStrike" dirty="0" err="1">
                <a:solidFill>
                  <a:srgbClr val="993300"/>
                </a:solidFill>
                <a:effectLst/>
                <a:latin typeface="Times New Roman" panose="02020603050405020304" pitchFamily="18" charset="0"/>
              </a:rPr>
              <a:t>sedikit</a:t>
            </a:r>
            <a:r>
              <a:rPr lang="en-US" sz="2800" b="0" i="0" u="none" strike="noStrike" dirty="0">
                <a:solidFill>
                  <a:srgbClr val="993300"/>
                </a:solidFill>
                <a:effectLst/>
                <a:latin typeface="Times New Roman" panose="02020603050405020304" pitchFamily="18" charset="0"/>
              </a:rPr>
              <a:t>.</a:t>
            </a:r>
          </a:p>
          <a:p>
            <a:pPr algn="just" rtl="0"/>
            <a:r>
              <a:rPr lang="en-US" sz="2800" b="0" i="0" u="none" strike="noStrike" dirty="0" err="1">
                <a:solidFill>
                  <a:srgbClr val="993300"/>
                </a:solidFill>
                <a:effectLst/>
                <a:latin typeface="Times New Roman" panose="02020603050405020304" pitchFamily="18" charset="0"/>
              </a:rPr>
              <a:t>Kapal</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terutama</a:t>
            </a:r>
            <a:r>
              <a:rPr lang="en-US" sz="2800" b="0" i="0" u="none" strike="noStrike" dirty="0">
                <a:solidFill>
                  <a:srgbClr val="993300"/>
                </a:solidFill>
                <a:effectLst/>
                <a:latin typeface="Times New Roman" panose="02020603050405020304" pitchFamily="18" charset="0"/>
              </a:rPr>
              <a:t> tanker) </a:t>
            </a:r>
            <a:r>
              <a:rPr lang="en-US" sz="2800" b="0" i="0" u="none" strike="noStrike" dirty="0" err="1">
                <a:solidFill>
                  <a:srgbClr val="993300"/>
                </a:solidFill>
                <a:effectLst/>
                <a:latin typeface="Times New Roman" panose="02020603050405020304" pitchFamily="18" charset="0"/>
              </a:rPr>
              <a:t>makin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bertambah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besar</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ukurannya</a:t>
            </a:r>
            <a:r>
              <a:rPr lang="en-US" sz="2800" b="0" i="0" u="none" strike="noStrike" dirty="0">
                <a:solidFill>
                  <a:srgbClr val="993300"/>
                </a:solidFill>
                <a:effectLst/>
                <a:latin typeface="Times New Roman" panose="02020603050405020304" pitchFamily="18" charset="0"/>
              </a:rPr>
              <a:t> dan </a:t>
            </a:r>
            <a:r>
              <a:rPr lang="en-US" sz="2800" b="0" i="0" u="none" strike="noStrike" dirty="0" err="1">
                <a:solidFill>
                  <a:srgbClr val="993300"/>
                </a:solidFill>
                <a:effectLst/>
                <a:latin typeface="Times New Roman" panose="02020603050405020304" pitchFamily="18" charset="0"/>
              </a:rPr>
              <a:t>makin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bertambah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banyak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jumlahnya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Pembuangan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limbah</a:t>
            </a:r>
            <a:r>
              <a:rPr lang="en-US" sz="2800" b="0" i="0" u="none" strike="noStrike" dirty="0">
                <a:solidFill>
                  <a:srgbClr val="993300"/>
                </a:solidFill>
                <a:effectLst/>
                <a:latin typeface="Times New Roman" panose="02020603050405020304" pitchFamily="18" charset="0"/>
              </a:rPr>
              <a:t> tidak </a:t>
            </a:r>
            <a:r>
              <a:rPr lang="en-US" sz="2800" b="0" i="0" u="none" strike="noStrike" dirty="0" err="1">
                <a:solidFill>
                  <a:srgbClr val="993300"/>
                </a:solidFill>
                <a:effectLst/>
                <a:latin typeface="Times New Roman" panose="02020603050405020304" pitchFamily="18" charset="0"/>
              </a:rPr>
              <a:t>dapat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ditolerir</a:t>
            </a:r>
            <a:r>
              <a:rPr lang="en-US" sz="2800" b="0" i="0" u="none" strike="noStrike" dirty="0">
                <a:solidFill>
                  <a:srgbClr val="993300"/>
                </a:solidFill>
                <a:effectLst/>
                <a:latin typeface="Times New Roman" panose="02020603050405020304" pitchFamily="18" charset="0"/>
              </a:rPr>
              <a:t> lagi</a:t>
            </a:r>
          </a:p>
        </p:txBody>
      </p:sp>
    </p:spTree>
    <p:extLst>
      <p:ext uri="{BB962C8B-B14F-4D97-AF65-F5344CB8AC3E}">
        <p14:creationId xmlns:p14="http://schemas.microsoft.com/office/powerpoint/2010/main" val="280683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9C64C3-7734-661A-5CF9-4BF831E11202}"/>
              </a:ext>
            </a:extLst>
          </p:cNvPr>
          <p:cNvSpPr txBox="1"/>
          <p:nvPr/>
        </p:nvSpPr>
        <p:spPr>
          <a:xfrm>
            <a:off x="1313412" y="568244"/>
            <a:ext cx="10612582" cy="5139869"/>
          </a:xfrm>
          <a:prstGeom prst="rect">
            <a:avLst/>
          </a:prstGeom>
          <a:noFill/>
        </p:spPr>
        <p:txBody>
          <a:bodyPr wrap="square">
            <a:spAutoFit/>
          </a:bodyPr>
          <a:lstStyle/>
          <a:p>
            <a:pPr algn="l" rtl="0"/>
            <a:r>
              <a:rPr lang="en-US" sz="3200" b="1" i="0" u="none" strike="noStrike" dirty="0" err="1">
                <a:effectLst/>
                <a:latin typeface="Times New Roman" panose="02020603050405020304" pitchFamily="18" charset="0"/>
              </a:rPr>
              <a:t>Konvensi</a:t>
            </a:r>
            <a:r>
              <a:rPr lang="en-US" sz="3200" b="1" i="0" u="none" strike="noStrike" dirty="0">
                <a:effectLst/>
                <a:latin typeface="Times New Roman" panose="02020603050405020304" pitchFamily="18" charset="0"/>
              </a:rPr>
              <a:t> OILPOL 1954 :</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pembatasan</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membuangan</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limbah</a:t>
            </a:r>
            <a:endParaRPr lang="en-US" sz="1100" b="0" i="0" u="none" strike="noStrike" dirty="0">
              <a:effectLst/>
              <a:latin typeface="Times New Roman" panose="02020603050405020304" pitchFamily="18" charset="0"/>
            </a:endParaRPr>
          </a:p>
          <a:p>
            <a:pPr algn="l" rtl="0"/>
            <a:endParaRPr lang="en-US" sz="3200" b="1" i="0" u="none" strike="noStrike" dirty="0">
              <a:effectLst/>
              <a:latin typeface="Times New Roman" panose="02020603050405020304" pitchFamily="18" charset="0"/>
            </a:endParaRPr>
          </a:p>
          <a:p>
            <a:pPr algn="l" rtl="0"/>
            <a:r>
              <a:rPr lang="en-US" sz="3200" b="1" i="0" u="none" strike="noStrike" dirty="0" err="1">
                <a:effectLst/>
                <a:latin typeface="Times New Roman" panose="02020603050405020304" pitchFamily="18" charset="0"/>
              </a:rPr>
              <a:t>Kecelakaan</a:t>
            </a:r>
            <a:r>
              <a:rPr lang="en-US" sz="3200" b="1" i="0" u="none" strike="noStrike" dirty="0">
                <a:effectLst/>
                <a:latin typeface="Times New Roman" panose="02020603050405020304" pitchFamily="18" charset="0"/>
              </a:rPr>
              <a:t> super tanker </a:t>
            </a:r>
            <a:r>
              <a:rPr lang="en-US" sz="3200" b="1" i="1" u="none" strike="noStrike" dirty="0">
                <a:effectLst/>
                <a:latin typeface="Times New Roman" panose="02020603050405020304" pitchFamily="18" charset="0"/>
              </a:rPr>
              <a:t>“TORREY CANYON” </a:t>
            </a:r>
            <a:r>
              <a:rPr lang="en-US" sz="3200" b="1" i="0" u="none" strike="noStrike" dirty="0">
                <a:effectLst/>
                <a:latin typeface="Times New Roman" panose="02020603050405020304" pitchFamily="18" charset="0"/>
              </a:rPr>
              <a:t>1969 </a:t>
            </a:r>
            <a:r>
              <a:rPr lang="en-US" sz="3200" b="0" i="0" u="none" strike="noStrike" dirty="0" err="1">
                <a:effectLst/>
                <a:latin typeface="Times New Roman" panose="02020603050405020304" pitchFamily="18" charset="0"/>
              </a:rPr>
              <a:t>Aturan</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diperketat</a:t>
            </a:r>
            <a:r>
              <a:rPr lang="en-US" sz="3200" b="0" i="0" u="none" strike="noStrike" dirty="0">
                <a:effectLst/>
                <a:latin typeface="Times New Roman" panose="02020603050405020304" pitchFamily="18" charset="0"/>
              </a:rPr>
              <a:t> dan </a:t>
            </a:r>
            <a:r>
              <a:rPr lang="en-US" sz="3200" b="0" i="0" u="none" strike="noStrike" dirty="0" err="1">
                <a:effectLst/>
                <a:latin typeface="Times New Roman" panose="02020603050405020304" pitchFamily="18" charset="0"/>
              </a:rPr>
              <a:t>diperluas</a:t>
            </a:r>
            <a:r>
              <a:rPr lang="en-US" sz="3200" b="0" i="0" u="none" strike="noStrike" dirty="0">
                <a:effectLst/>
                <a:latin typeface="Times New Roman" panose="02020603050405020304" pitchFamily="18" charset="0"/>
              </a:rPr>
              <a:t>:</a:t>
            </a:r>
            <a:endParaRPr lang="en-US" sz="1100" b="0" i="0" u="none" strike="noStrike" dirty="0">
              <a:effectLst/>
              <a:latin typeface="Times New Roman" panose="02020603050405020304" pitchFamily="18" charset="0"/>
            </a:endParaRPr>
          </a:p>
          <a:p>
            <a:pPr algn="l" rtl="0"/>
            <a:r>
              <a:rPr lang="en-US" sz="2400" b="0" i="0" u="none" strike="noStrike" dirty="0">
                <a:effectLst/>
                <a:latin typeface="Times New Roman" panose="02020603050405020304" pitchFamily="18" charset="0"/>
              </a:rPr>
              <a:t>​</a:t>
            </a:r>
          </a:p>
          <a:p>
            <a:pPr algn="l" rtl="0"/>
            <a:r>
              <a:rPr lang="en-US" sz="3200" b="1" i="0" u="none" strike="noStrike" dirty="0">
                <a:effectLst/>
                <a:latin typeface="Times New Roman" panose="02020603050405020304" pitchFamily="18" charset="0"/>
              </a:rPr>
              <a:t>COLLREG 1972 : </a:t>
            </a:r>
            <a:r>
              <a:rPr lang="en-US" sz="3200" b="0" i="0" u="none" strike="noStrike" dirty="0" err="1">
                <a:effectLst/>
                <a:latin typeface="Times New Roman" panose="02020603050405020304" pitchFamily="18" charset="0"/>
              </a:rPr>
              <a:t>Ketentuan</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internasional</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untuk</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mencegah</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kapal</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tubrukan</a:t>
            </a:r>
            <a:r>
              <a:rPr lang="en-US" sz="3200" b="0" i="0" u="none" strike="noStrike" dirty="0">
                <a:effectLst/>
                <a:latin typeface="Times New Roman" panose="02020603050405020304" pitchFamily="18" charset="0"/>
              </a:rPr>
              <a:t>.</a:t>
            </a:r>
          </a:p>
          <a:p>
            <a:pPr algn="l" rtl="0"/>
            <a:r>
              <a:rPr lang="en-US" sz="2400" b="0" i="0" u="none" strike="noStrike" dirty="0">
                <a:effectLst/>
                <a:latin typeface="Times New Roman" panose="02020603050405020304" pitchFamily="18" charset="0"/>
              </a:rPr>
              <a:t>​</a:t>
            </a:r>
          </a:p>
          <a:p>
            <a:pPr marL="1163638" algn="l" rtl="0"/>
            <a:r>
              <a:rPr lang="en-US" sz="2400" b="0" i="0" u="none" strike="noStrike" dirty="0">
                <a:effectLst/>
                <a:latin typeface="Times New Roman" panose="02020603050405020304" pitchFamily="18" charset="0"/>
              </a:rPr>
              <a:t>​</a:t>
            </a:r>
            <a:r>
              <a:rPr lang="en-US" sz="3200" b="1" i="0" u="none" strike="noStrike" dirty="0">
                <a:effectLst/>
                <a:latin typeface="Times New Roman" panose="02020603050405020304" pitchFamily="18" charset="0"/>
              </a:rPr>
              <a:t>MARPOL 73 (5 ANNEX) :</a:t>
            </a:r>
            <a:r>
              <a:rPr lang="en-US" sz="3200" b="0" i="0" u="none" strike="noStrike" dirty="0">
                <a:effectLst/>
                <a:latin typeface="Times New Roman" panose="02020603050405020304" pitchFamily="18" charset="0"/>
              </a:rPr>
              <a:t> </a:t>
            </a:r>
            <a:r>
              <a:rPr lang="en-US" sz="3200" b="0" i="0" u="none" strike="noStrike" dirty="0" err="1">
                <a:effectLst/>
                <a:latin typeface="Times New Roman" panose="02020603050405020304" pitchFamily="18" charset="0"/>
              </a:rPr>
              <a:t>Mengganti</a:t>
            </a:r>
            <a:r>
              <a:rPr lang="en-US" sz="3200" b="0" i="0" u="none" strike="noStrike" dirty="0">
                <a:effectLst/>
                <a:latin typeface="Times New Roman" panose="02020603050405020304" pitchFamily="18" charset="0"/>
              </a:rPr>
              <a:t> OILPOL 1954</a:t>
            </a:r>
            <a:endParaRPr lang="en-US" sz="1100" b="0" i="0" u="none" strike="noStrike" dirty="0">
              <a:effectLst/>
              <a:latin typeface="Times New Roman" panose="02020603050405020304" pitchFamily="18" charset="0"/>
            </a:endParaRPr>
          </a:p>
          <a:p>
            <a:pPr marL="1163638" algn="l" rtl="0"/>
            <a:r>
              <a:rPr lang="en-US" sz="2400" b="0" i="0" u="none" strike="noStrike" dirty="0">
                <a:effectLst/>
                <a:latin typeface="Times New Roman" panose="02020603050405020304" pitchFamily="18" charset="0"/>
              </a:rPr>
              <a:t>​​</a:t>
            </a:r>
          </a:p>
          <a:p>
            <a:pPr marL="1163638" algn="l" rtl="0"/>
            <a:r>
              <a:rPr lang="en-US" sz="3200" b="1" i="0" u="none" strike="noStrike" dirty="0">
                <a:effectLst/>
                <a:latin typeface="Times New Roman" panose="02020603050405020304" pitchFamily="18" charset="0"/>
              </a:rPr>
              <a:t>SOLAS 1974 : </a:t>
            </a:r>
            <a:r>
              <a:rPr lang="en-US" sz="3200" b="1" i="0" u="none" strike="noStrike" dirty="0" err="1">
                <a:effectLst/>
                <a:latin typeface="Times New Roman" panose="02020603050405020304" pitchFamily="18" charset="0"/>
              </a:rPr>
              <a:t>M</a:t>
            </a:r>
            <a:r>
              <a:rPr lang="en-US" sz="3200" b="0" i="0" u="none" strike="noStrike" dirty="0" err="1">
                <a:effectLst/>
                <a:latin typeface="Times New Roman" panose="02020603050405020304" pitchFamily="18" charset="0"/>
              </a:rPr>
              <a:t>engganti</a:t>
            </a:r>
            <a:r>
              <a:rPr lang="en-US" sz="3200" b="0" i="0" u="none" strike="noStrike" dirty="0">
                <a:effectLst/>
                <a:latin typeface="Times New Roman" panose="02020603050405020304" pitchFamily="18" charset="0"/>
              </a:rPr>
              <a:t> SOLAS 60</a:t>
            </a:r>
            <a:endParaRPr lang="en-US" sz="1100" b="0" i="0" u="none" strike="noStrike" dirty="0">
              <a:effectLst/>
              <a:latin typeface="Times New Roman" panose="02020603050405020304" pitchFamily="18" charset="0"/>
            </a:endParaRPr>
          </a:p>
        </p:txBody>
      </p:sp>
    </p:spTree>
    <p:extLst>
      <p:ext uri="{BB962C8B-B14F-4D97-AF65-F5344CB8AC3E}">
        <p14:creationId xmlns:p14="http://schemas.microsoft.com/office/powerpoint/2010/main" val="24362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moco Cadiz. Le naufrage du pétrolier libérien Amoco Cadiz s'est produit le 16 mars 1978, sur les côtes bretonnes, au large du petit port de Portsall (Finistère).">
            <a:extLst>
              <a:ext uri="{FF2B5EF4-FFF2-40B4-BE49-F238E27FC236}">
                <a16:creationId xmlns:a16="http://schemas.microsoft.com/office/drawing/2014/main" id="{BBD79F26-0E0A-6DF3-B583-92B58154C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5" y="380341"/>
            <a:ext cx="4696570" cy="3237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65D971-5992-91DE-1206-11C018B27CC2}"/>
              </a:ext>
            </a:extLst>
          </p:cNvPr>
          <p:cNvSpPr txBox="1"/>
          <p:nvPr/>
        </p:nvSpPr>
        <p:spPr>
          <a:xfrm>
            <a:off x="4943059" y="380341"/>
            <a:ext cx="6559565" cy="2862322"/>
          </a:xfrm>
          <a:prstGeom prst="rect">
            <a:avLst/>
          </a:prstGeom>
          <a:noFill/>
        </p:spPr>
        <p:txBody>
          <a:bodyPr wrap="square">
            <a:spAutoFit/>
          </a:bodyPr>
          <a:lstStyle/>
          <a:p>
            <a:pPr algn="l" rtl="0">
              <a:buFont typeface="Arial" panose="020B0604020202020204" pitchFamily="34" charset="0"/>
              <a:buChar char="•"/>
            </a:pPr>
            <a:r>
              <a:rPr lang="en-US" sz="2400" b="1" i="0" u="none" strike="noStrike" dirty="0" err="1">
                <a:solidFill>
                  <a:srgbClr val="993300"/>
                </a:solidFill>
                <a:effectLst/>
                <a:latin typeface="Times New Roman" panose="02020603050405020304" pitchFamily="18" charset="0"/>
              </a:rPr>
              <a:t>Kecelakaan</a:t>
            </a:r>
            <a:r>
              <a:rPr lang="en-US" sz="2400" b="1" i="0" u="none" strike="noStrike" dirty="0">
                <a:solidFill>
                  <a:srgbClr val="993300"/>
                </a:solidFill>
                <a:effectLst/>
                <a:latin typeface="Times New Roman" panose="02020603050405020304" pitchFamily="18" charset="0"/>
              </a:rPr>
              <a:t> </a:t>
            </a:r>
            <a:r>
              <a:rPr lang="en-US" sz="2400" b="1" i="0" u="none" strike="noStrike" dirty="0" err="1">
                <a:solidFill>
                  <a:srgbClr val="993300"/>
                </a:solidFill>
                <a:effectLst/>
                <a:latin typeface="Times New Roman" panose="02020603050405020304" pitchFamily="18" charset="0"/>
              </a:rPr>
              <a:t>kapal</a:t>
            </a:r>
            <a:r>
              <a:rPr lang="en-US" sz="2400" b="1" i="0" u="none" strike="noStrike" dirty="0">
                <a:solidFill>
                  <a:srgbClr val="993300"/>
                </a:solidFill>
                <a:effectLst/>
                <a:latin typeface="Times New Roman" panose="02020603050405020304" pitchFamily="18" charset="0"/>
              </a:rPr>
              <a:t> “</a:t>
            </a:r>
            <a:r>
              <a:rPr lang="en-US" sz="2400" b="1" i="1" u="none" strike="noStrike" dirty="0">
                <a:solidFill>
                  <a:srgbClr val="993300"/>
                </a:solidFill>
                <a:effectLst/>
                <a:latin typeface="Times New Roman" panose="02020603050405020304" pitchFamily="18" charset="0"/>
              </a:rPr>
              <a:t>AMOCO CADIZ” </a:t>
            </a:r>
            <a:r>
              <a:rPr lang="en-US" sz="2400" b="1" i="0" u="none" strike="noStrike" dirty="0">
                <a:solidFill>
                  <a:srgbClr val="993300"/>
                </a:solidFill>
                <a:effectLst/>
                <a:latin typeface="Times New Roman" panose="02020603050405020304" pitchFamily="18" charset="0"/>
              </a:rPr>
              <a:t>1976 </a:t>
            </a:r>
          </a:p>
          <a:p>
            <a:pPr algn="l" rtl="0"/>
            <a:r>
              <a:rPr lang="en-US" sz="2000" b="0" i="0" u="none" strike="noStrike" dirty="0" err="1">
                <a:solidFill>
                  <a:srgbClr val="993300"/>
                </a:solidFill>
                <a:effectLst/>
                <a:latin typeface="Times New Roman" panose="02020603050405020304" pitchFamily="18" charset="0"/>
              </a:rPr>
              <a:t>Menghasilkan</a:t>
            </a:r>
            <a:r>
              <a:rPr lang="en-US" sz="2000" b="0" i="0" u="none" strike="noStrike" dirty="0">
                <a:solidFill>
                  <a:srgbClr val="993300"/>
                </a:solidFill>
                <a:effectLst/>
                <a:latin typeface="Times New Roman" panose="02020603050405020304" pitchFamily="18" charset="0"/>
              </a:rPr>
              <a:t> </a:t>
            </a:r>
            <a:r>
              <a:rPr lang="en-US" sz="2000" b="0" i="0" u="none" strike="noStrike" dirty="0" err="1">
                <a:solidFill>
                  <a:srgbClr val="993300"/>
                </a:solidFill>
                <a:effectLst/>
                <a:latin typeface="Times New Roman" panose="02020603050405020304" pitchFamily="18" charset="0"/>
              </a:rPr>
              <a:t>aturan-aturan</a:t>
            </a:r>
            <a:r>
              <a:rPr lang="en-US" sz="2000" b="0" i="0" u="none" strike="noStrike" dirty="0">
                <a:solidFill>
                  <a:srgbClr val="993300"/>
                </a:solidFill>
                <a:effectLst/>
                <a:latin typeface="Times New Roman" panose="02020603050405020304" pitchFamily="18" charset="0"/>
              </a:rPr>
              <a:t> yang </a:t>
            </a:r>
            <a:r>
              <a:rPr lang="en-US" sz="2000" b="0" i="0" u="none" strike="noStrike" dirty="0" err="1">
                <a:solidFill>
                  <a:srgbClr val="993300"/>
                </a:solidFill>
                <a:effectLst/>
                <a:latin typeface="Times New Roman" panose="02020603050405020304" pitchFamily="18" charset="0"/>
              </a:rPr>
              <a:t>lebih</a:t>
            </a:r>
            <a:r>
              <a:rPr lang="en-US" sz="2000" b="0" i="0" u="none" strike="noStrike" dirty="0">
                <a:solidFill>
                  <a:srgbClr val="993300"/>
                </a:solidFill>
                <a:effectLst/>
                <a:latin typeface="Times New Roman" panose="02020603050405020304" pitchFamily="18" charset="0"/>
              </a:rPr>
              <a:t> </a:t>
            </a:r>
            <a:r>
              <a:rPr lang="en-US" sz="2000" b="0" i="0" u="none" strike="noStrike" dirty="0" err="1">
                <a:solidFill>
                  <a:srgbClr val="993300"/>
                </a:solidFill>
                <a:effectLst/>
                <a:latin typeface="Times New Roman" panose="02020603050405020304" pitchFamily="18" charset="0"/>
              </a:rPr>
              <a:t>ketat</a:t>
            </a:r>
            <a:r>
              <a:rPr lang="en-US" sz="2000" b="0" i="0" u="none" strike="noStrike" dirty="0">
                <a:solidFill>
                  <a:srgbClr val="993300"/>
                </a:solidFill>
                <a:effectLst/>
                <a:latin typeface="Times New Roman" panose="02020603050405020304" pitchFamily="18" charset="0"/>
              </a:rPr>
              <a:t> lagi </a:t>
            </a:r>
            <a:r>
              <a:rPr lang="en-US" sz="2000" b="0" i="0" u="none" strike="noStrike" dirty="0" err="1">
                <a:solidFill>
                  <a:srgbClr val="993300"/>
                </a:solidFill>
                <a:effectLst/>
                <a:latin typeface="Times New Roman" panose="02020603050405020304" pitchFamily="18" charset="0"/>
              </a:rPr>
              <a:t>ditambahkan</a:t>
            </a:r>
            <a:r>
              <a:rPr lang="en-US" sz="2000" b="0" i="0" u="none" strike="noStrike" dirty="0">
                <a:solidFill>
                  <a:srgbClr val="993300"/>
                </a:solidFill>
                <a:effectLst/>
                <a:latin typeface="Times New Roman" panose="02020603050405020304" pitchFamily="18" charset="0"/>
              </a:rPr>
              <a:t> ke SOLAS 74 </a:t>
            </a:r>
            <a:r>
              <a:rPr lang="en-US" sz="2000" b="0" i="0" u="none" strike="noStrike" dirty="0" err="1">
                <a:solidFill>
                  <a:srgbClr val="993300"/>
                </a:solidFill>
                <a:effectLst/>
                <a:latin typeface="Times New Roman" panose="02020603050405020304" pitchFamily="18" charset="0"/>
              </a:rPr>
              <a:t>maupun</a:t>
            </a:r>
            <a:r>
              <a:rPr lang="en-US" sz="2000" b="0" i="0" u="none" strike="noStrike" dirty="0">
                <a:solidFill>
                  <a:srgbClr val="993300"/>
                </a:solidFill>
                <a:effectLst/>
                <a:latin typeface="Times New Roman" panose="02020603050405020304" pitchFamily="18" charset="0"/>
              </a:rPr>
              <a:t> MARPOL 73 </a:t>
            </a:r>
            <a:r>
              <a:rPr lang="en-US" sz="2000" b="0" i="0" u="none" strike="noStrike" dirty="0" err="1">
                <a:solidFill>
                  <a:srgbClr val="993300"/>
                </a:solidFill>
                <a:effectLst/>
                <a:latin typeface="Times New Roman" panose="02020603050405020304" pitchFamily="18" charset="0"/>
              </a:rPr>
              <a:t>disebut</a:t>
            </a:r>
            <a:r>
              <a:rPr lang="en-US" sz="2000" b="0" i="0" u="none" strike="noStrike" dirty="0">
                <a:solidFill>
                  <a:srgbClr val="993300"/>
                </a:solidFill>
                <a:effectLst/>
                <a:latin typeface="Times New Roman" panose="02020603050405020304" pitchFamily="18" charset="0"/>
              </a:rPr>
              <a:t> </a:t>
            </a:r>
            <a:r>
              <a:rPr lang="en-US" sz="2000" b="0" i="1" u="none" strike="noStrike" dirty="0">
                <a:solidFill>
                  <a:srgbClr val="993300"/>
                </a:solidFill>
                <a:effectLst/>
                <a:latin typeface="Times New Roman" panose="02020603050405020304" pitchFamily="18" charset="0"/>
              </a:rPr>
              <a:t>Protocol 1978</a:t>
            </a:r>
            <a:r>
              <a:rPr lang="en-US" sz="2000" b="0" i="0" u="none" strike="noStrike" dirty="0">
                <a:solidFill>
                  <a:srgbClr val="993300"/>
                </a:solidFill>
                <a:effectLst/>
                <a:latin typeface="Times New Roman" panose="02020603050405020304" pitchFamily="18" charset="0"/>
              </a:rPr>
              <a:t>, yang </a:t>
            </a:r>
            <a:r>
              <a:rPr lang="en-US" sz="2000" b="0" i="0" u="none" strike="noStrike" dirty="0" err="1">
                <a:solidFill>
                  <a:srgbClr val="993300"/>
                </a:solidFill>
                <a:effectLst/>
                <a:latin typeface="Times New Roman" panose="02020603050405020304" pitchFamily="18" charset="0"/>
              </a:rPr>
              <a:t>terutama</a:t>
            </a:r>
            <a:r>
              <a:rPr lang="en-US" sz="2000" b="0" i="0" u="none" strike="noStrike" dirty="0">
                <a:solidFill>
                  <a:srgbClr val="993300"/>
                </a:solidFill>
                <a:effectLst/>
                <a:latin typeface="Times New Roman" panose="02020603050405020304" pitchFamily="18" charset="0"/>
              </a:rPr>
              <a:t> </a:t>
            </a:r>
            <a:r>
              <a:rPr lang="en-US" sz="2000" b="0" i="0" u="none" strike="noStrike" dirty="0" err="1">
                <a:solidFill>
                  <a:srgbClr val="993300"/>
                </a:solidFill>
                <a:effectLst/>
                <a:latin typeface="Times New Roman" panose="02020603050405020304" pitchFamily="18" charset="0"/>
              </a:rPr>
              <a:t>menyangkut</a:t>
            </a:r>
            <a:r>
              <a:rPr lang="en-US" sz="2000" b="0" i="0" u="none" strike="noStrike" dirty="0">
                <a:solidFill>
                  <a:srgbClr val="993300"/>
                </a:solidFill>
                <a:effectLst/>
                <a:latin typeface="Times New Roman" panose="02020603050405020304" pitchFamily="18" charset="0"/>
              </a:rPr>
              <a:t> </a:t>
            </a:r>
            <a:r>
              <a:rPr lang="en-US" sz="2000" b="0" i="0" u="none" strike="noStrike" dirty="0" err="1">
                <a:solidFill>
                  <a:srgbClr val="993300"/>
                </a:solidFill>
                <a:effectLst/>
                <a:latin typeface="Times New Roman" panose="02020603050405020304" pitchFamily="18" charset="0"/>
              </a:rPr>
              <a:t>ketentuan</a:t>
            </a:r>
            <a:r>
              <a:rPr lang="en-US" sz="2000" b="0" i="0" u="none" strike="noStrike" dirty="0">
                <a:solidFill>
                  <a:srgbClr val="993300"/>
                </a:solidFill>
                <a:effectLst/>
                <a:latin typeface="Times New Roman" panose="02020603050405020304" pitchFamily="18" charset="0"/>
              </a:rPr>
              <a:t> </a:t>
            </a:r>
            <a:r>
              <a:rPr lang="en-US" sz="2000" b="0" i="0" u="none" strike="noStrike" dirty="0" err="1">
                <a:solidFill>
                  <a:srgbClr val="993300"/>
                </a:solidFill>
                <a:effectLst/>
                <a:latin typeface="Times New Roman" panose="02020603050405020304" pitchFamily="18" charset="0"/>
              </a:rPr>
              <a:t>mengenai</a:t>
            </a:r>
            <a:r>
              <a:rPr lang="en-US" sz="2000" b="0" i="0" u="none" strike="noStrike" dirty="0">
                <a:solidFill>
                  <a:srgbClr val="993300"/>
                </a:solidFill>
                <a:effectLst/>
                <a:latin typeface="Times New Roman" panose="02020603050405020304" pitchFamily="18" charset="0"/>
              </a:rPr>
              <a:t> tanker.</a:t>
            </a:r>
            <a:endParaRPr lang="en-US" sz="2000" b="0" i="0" u="none" strike="noStrike" dirty="0">
              <a:solidFill>
                <a:srgbClr val="FFFFCC"/>
              </a:solidFill>
              <a:effectLst/>
              <a:latin typeface="Times New Roman" panose="02020603050405020304" pitchFamily="18" charset="0"/>
            </a:endParaRPr>
          </a:p>
          <a:p>
            <a:pPr algn="l" rtl="0"/>
            <a:r>
              <a:rPr lang="en-US" b="0" i="0" u="none" strike="noStrike" dirty="0">
                <a:solidFill>
                  <a:srgbClr val="993300"/>
                </a:solidFill>
                <a:effectLst/>
                <a:latin typeface="Times New Roman" panose="02020603050405020304" pitchFamily="18" charset="0"/>
              </a:rPr>
              <a:t>​</a:t>
            </a:r>
          </a:p>
          <a:p>
            <a:pPr>
              <a:buFont typeface="Arial" panose="020B0604020202020204" pitchFamily="34" charset="0"/>
              <a:buChar char="•"/>
            </a:pPr>
            <a:r>
              <a:rPr lang="en-US" sz="2400" b="1" i="1" u="none" strike="noStrike" dirty="0" err="1">
                <a:solidFill>
                  <a:srgbClr val="993300"/>
                </a:solidFill>
                <a:effectLst/>
                <a:latin typeface="Times New Roman" panose="02020603050405020304" pitchFamily="18" charset="0"/>
              </a:rPr>
              <a:t>Konvensi</a:t>
            </a:r>
            <a:r>
              <a:rPr lang="en-US" sz="2400" b="1" i="1" u="none" strike="noStrike" dirty="0">
                <a:solidFill>
                  <a:srgbClr val="993300"/>
                </a:solidFill>
                <a:effectLst/>
                <a:latin typeface="Times New Roman" panose="02020603050405020304" pitchFamily="18" charset="0"/>
              </a:rPr>
              <a:t> </a:t>
            </a:r>
            <a:r>
              <a:rPr lang="en-US" sz="2400" b="1" i="1" u="none" strike="noStrike" dirty="0" err="1">
                <a:solidFill>
                  <a:srgbClr val="993300"/>
                </a:solidFill>
                <a:effectLst/>
                <a:latin typeface="Times New Roman" panose="02020603050405020304" pitchFamily="18" charset="0"/>
              </a:rPr>
              <a:t>internasional</a:t>
            </a:r>
            <a:r>
              <a:rPr lang="en-US" sz="2400" b="1" i="1" u="none" strike="noStrike" dirty="0">
                <a:solidFill>
                  <a:srgbClr val="993300"/>
                </a:solidFill>
                <a:effectLst/>
                <a:latin typeface="Times New Roman" panose="02020603050405020304" pitchFamily="18" charset="0"/>
              </a:rPr>
              <a:t> </a:t>
            </a:r>
            <a:r>
              <a:rPr lang="en-US" sz="2400" b="1" i="1" u="none" strike="noStrike" dirty="0" err="1">
                <a:solidFill>
                  <a:srgbClr val="993300"/>
                </a:solidFill>
                <a:effectLst/>
                <a:latin typeface="Times New Roman" panose="02020603050405020304" pitchFamily="18" charset="0"/>
              </a:rPr>
              <a:t>mengenai</a:t>
            </a:r>
            <a:r>
              <a:rPr lang="en-US" sz="2400" b="1" i="1" u="none" strike="noStrike" dirty="0">
                <a:solidFill>
                  <a:srgbClr val="993300"/>
                </a:solidFill>
                <a:effectLst/>
                <a:latin typeface="Times New Roman" panose="02020603050405020304" pitchFamily="18" charset="0"/>
              </a:rPr>
              <a:t> </a:t>
            </a:r>
            <a:r>
              <a:rPr lang="en-US" sz="2400" b="1" i="1" dirty="0">
                <a:solidFill>
                  <a:srgbClr val="993300"/>
                </a:solidFill>
                <a:latin typeface="Times New Roman" panose="02020603050405020304" pitchFamily="18" charset="0"/>
              </a:rPr>
              <a:t>STCW 1978</a:t>
            </a:r>
            <a:endParaRPr lang="en-US" sz="1000" dirty="0">
              <a:solidFill>
                <a:srgbClr val="FFFFCC"/>
              </a:solidFill>
              <a:latin typeface="Times New Roman" panose="02020603050405020304" pitchFamily="18" charset="0"/>
            </a:endParaRPr>
          </a:p>
          <a:p>
            <a:pPr>
              <a:buFont typeface="Arial" panose="020B0604020202020204" pitchFamily="34" charset="0"/>
              <a:buChar char="•"/>
            </a:pPr>
            <a:r>
              <a:rPr lang="en-US" sz="1200" b="1" i="0" dirty="0">
                <a:solidFill>
                  <a:srgbClr val="3678BA"/>
                </a:solidFill>
                <a:effectLst/>
                <a:latin typeface="Montserrat" panose="020F0502020204030204" pitchFamily="2" charset="0"/>
              </a:rPr>
              <a:t>International Convention on Standards of Training, Certification and Watchkeeping for Seafarers</a:t>
            </a:r>
          </a:p>
          <a:p>
            <a:pPr>
              <a:buFont typeface="Arial" panose="020B0604020202020204" pitchFamily="34" charset="0"/>
              <a:buChar char="•"/>
            </a:pPr>
            <a:r>
              <a:rPr lang="en-US" sz="1200" b="1" i="0" dirty="0" err="1">
                <a:solidFill>
                  <a:srgbClr val="3678BA"/>
                </a:solidFill>
                <a:effectLst/>
                <a:latin typeface="Montserrat" panose="020F0502020204030204" pitchFamily="2" charset="0"/>
              </a:rPr>
              <a:t>standar</a:t>
            </a:r>
            <a:r>
              <a:rPr lang="en-US" sz="1200" b="1" i="0" dirty="0">
                <a:solidFill>
                  <a:srgbClr val="3678BA"/>
                </a:solidFill>
                <a:effectLst/>
                <a:latin typeface="Montserrat" panose="020F0502020204030204" pitchFamily="2" charset="0"/>
              </a:rPr>
              <a:t> minimum </a:t>
            </a:r>
            <a:r>
              <a:rPr lang="en-US" sz="1200" b="1" i="0" dirty="0" err="1">
                <a:solidFill>
                  <a:srgbClr val="3678BA"/>
                </a:solidFill>
                <a:effectLst/>
                <a:latin typeface="Montserrat" panose="020F0502020204030204" pitchFamily="2" charset="0"/>
              </a:rPr>
              <a:t>pelatihan</a:t>
            </a:r>
            <a:r>
              <a:rPr lang="en-US" sz="1200" b="1" i="0" dirty="0">
                <a:solidFill>
                  <a:srgbClr val="3678BA"/>
                </a:solidFill>
                <a:effectLst/>
                <a:latin typeface="Montserrat" panose="020F0502020204030204" pitchFamily="2" charset="0"/>
              </a:rPr>
              <a:t> dan </a:t>
            </a:r>
            <a:r>
              <a:rPr lang="en-US" sz="1200" b="1" i="0" dirty="0" err="1">
                <a:solidFill>
                  <a:srgbClr val="3678BA"/>
                </a:solidFill>
                <a:effectLst/>
                <a:latin typeface="Montserrat" panose="020F0502020204030204" pitchFamily="2" charset="0"/>
              </a:rPr>
              <a:t>sertifikasi</a:t>
            </a:r>
            <a:r>
              <a:rPr lang="en-US" sz="1200" b="1" i="0" dirty="0">
                <a:solidFill>
                  <a:srgbClr val="3678BA"/>
                </a:solidFill>
                <a:effectLst/>
                <a:latin typeface="Montserrat" panose="020F0502020204030204" pitchFamily="2" charset="0"/>
              </a:rPr>
              <a:t> </a:t>
            </a:r>
            <a:r>
              <a:rPr lang="en-US" sz="1200" b="1" i="0" dirty="0" err="1">
                <a:solidFill>
                  <a:srgbClr val="3678BA"/>
                </a:solidFill>
                <a:effectLst/>
                <a:latin typeface="Montserrat" panose="020F0502020204030204" pitchFamily="2" charset="0"/>
              </a:rPr>
              <a:t>untuk</a:t>
            </a:r>
            <a:r>
              <a:rPr lang="en-US" sz="1200" b="1" i="0" dirty="0">
                <a:solidFill>
                  <a:srgbClr val="3678BA"/>
                </a:solidFill>
                <a:effectLst/>
                <a:latin typeface="Montserrat" panose="020F0502020204030204" pitchFamily="2" charset="0"/>
              </a:rPr>
              <a:t> </a:t>
            </a:r>
            <a:r>
              <a:rPr lang="en-US" sz="1200" b="1" i="0" dirty="0" err="1">
                <a:solidFill>
                  <a:srgbClr val="3678BA"/>
                </a:solidFill>
                <a:effectLst/>
                <a:latin typeface="Montserrat" panose="020F0502020204030204" pitchFamily="2" charset="0"/>
              </a:rPr>
              <a:t>awak</a:t>
            </a:r>
            <a:r>
              <a:rPr lang="en-US" sz="1200" b="1" i="0" dirty="0">
                <a:solidFill>
                  <a:srgbClr val="3678BA"/>
                </a:solidFill>
                <a:effectLst/>
                <a:latin typeface="Montserrat" panose="020F0502020204030204" pitchFamily="2" charset="0"/>
              </a:rPr>
              <a:t> </a:t>
            </a:r>
            <a:r>
              <a:rPr lang="en-US" sz="1200" b="1" i="0" dirty="0" err="1">
                <a:solidFill>
                  <a:srgbClr val="3678BA"/>
                </a:solidFill>
                <a:effectLst/>
                <a:latin typeface="Montserrat" panose="020F0502020204030204" pitchFamily="2" charset="0"/>
              </a:rPr>
              <a:t>kapal</a:t>
            </a:r>
            <a:r>
              <a:rPr lang="en-US" sz="1200" b="1" i="0" dirty="0">
                <a:solidFill>
                  <a:srgbClr val="3678BA"/>
                </a:solidFill>
                <a:effectLst/>
                <a:latin typeface="Montserrat" panose="020F0502020204030204" pitchFamily="2" charset="0"/>
              </a:rPr>
              <a:t>. </a:t>
            </a:r>
          </a:p>
          <a:p>
            <a:r>
              <a:rPr lang="en-US" sz="1200" b="1" i="0" dirty="0">
                <a:solidFill>
                  <a:srgbClr val="3678BA"/>
                </a:solidFill>
                <a:effectLst/>
                <a:latin typeface="Montserrat" panose="020F0502020204030204" pitchFamily="2" charset="0"/>
              </a:rPr>
              <a:t> </a:t>
            </a:r>
            <a:r>
              <a:rPr lang="en-US" b="0" i="0" u="none" strike="noStrike" dirty="0">
                <a:solidFill>
                  <a:srgbClr val="993300"/>
                </a:solidFill>
                <a:effectLst/>
                <a:latin typeface="Times New Roman" panose="02020603050405020304" pitchFamily="18" charset="0"/>
              </a:rPr>
              <a:t>​</a:t>
            </a:r>
          </a:p>
        </p:txBody>
      </p:sp>
      <p:pic>
        <p:nvPicPr>
          <p:cNvPr id="1026" name="Picture 2" descr="herald of free enterprise">
            <a:extLst>
              <a:ext uri="{FF2B5EF4-FFF2-40B4-BE49-F238E27FC236}">
                <a16:creationId xmlns:a16="http://schemas.microsoft.com/office/drawing/2014/main" id="{7C802E85-0A44-43FE-CA38-F89D09FB8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656" y="3685586"/>
            <a:ext cx="5937388" cy="29686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A0DC09-C9F3-19D2-9C96-EDF6ABD359FF}"/>
              </a:ext>
            </a:extLst>
          </p:cNvPr>
          <p:cNvSpPr txBox="1"/>
          <p:nvPr/>
        </p:nvSpPr>
        <p:spPr>
          <a:xfrm>
            <a:off x="1113182" y="4204000"/>
            <a:ext cx="4896679" cy="1323439"/>
          </a:xfrm>
          <a:prstGeom prst="rect">
            <a:avLst/>
          </a:prstGeom>
          <a:noFill/>
        </p:spPr>
        <p:txBody>
          <a:bodyPr wrap="square">
            <a:spAutoFit/>
          </a:bodyPr>
          <a:lstStyle/>
          <a:p>
            <a:pPr algn="l" rtl="0">
              <a:buFont typeface="Arial" panose="020B0604020202020204" pitchFamily="34" charset="0"/>
              <a:buChar char="•"/>
            </a:pPr>
            <a:r>
              <a:rPr lang="en-US" sz="2000" b="0" i="0" u="none" strike="noStrike" dirty="0">
                <a:solidFill>
                  <a:srgbClr val="993300"/>
                </a:solidFill>
                <a:effectLst/>
                <a:latin typeface="Times New Roman" panose="02020603050405020304" pitchFamily="18" charset="0"/>
              </a:rPr>
              <a:t>1987 </a:t>
            </a:r>
            <a:r>
              <a:rPr lang="en-US" sz="2000" b="1" i="1" u="none" strike="noStrike" dirty="0">
                <a:solidFill>
                  <a:srgbClr val="993300"/>
                </a:solidFill>
                <a:effectLst/>
                <a:latin typeface="Times New Roman" panose="02020603050405020304" pitchFamily="18" charset="0"/>
              </a:rPr>
              <a:t>Herald of Free Enterprise</a:t>
            </a:r>
            <a:r>
              <a:rPr lang="en-US" sz="2000" b="0" i="0" u="none" strike="noStrike" dirty="0">
                <a:solidFill>
                  <a:srgbClr val="993300"/>
                </a:solidFill>
                <a:effectLst/>
                <a:latin typeface="Times New Roman" panose="02020603050405020304" pitchFamily="18" charset="0"/>
              </a:rPr>
              <a:t>……….. </a:t>
            </a:r>
          </a:p>
          <a:p>
            <a:pPr algn="l" rtl="0"/>
            <a:r>
              <a:rPr lang="en-US" sz="2000" b="0" i="0" u="none" strike="noStrike" dirty="0">
                <a:solidFill>
                  <a:srgbClr val="993300"/>
                </a:solidFill>
                <a:effectLst/>
                <a:latin typeface="Times New Roman" panose="02020603050405020304" pitchFamily="18" charset="0"/>
              </a:rPr>
              <a:t>IMO A647 </a:t>
            </a:r>
            <a:r>
              <a:rPr lang="en-US" sz="2000" b="0" i="1" u="none" strike="noStrike" dirty="0">
                <a:solidFill>
                  <a:srgbClr val="993300"/>
                </a:solidFill>
                <a:effectLst/>
                <a:latin typeface="Times New Roman" panose="02020603050405020304" pitchFamily="18" charset="0"/>
              </a:rPr>
              <a:t>(Guidelines on Management for safe operation of ships and pollution prevention).</a:t>
            </a:r>
          </a:p>
        </p:txBody>
      </p:sp>
    </p:spTree>
    <p:extLst>
      <p:ext uri="{BB962C8B-B14F-4D97-AF65-F5344CB8AC3E}">
        <p14:creationId xmlns:p14="http://schemas.microsoft.com/office/powerpoint/2010/main" val="17081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88EDC9-A5E2-2568-083D-212D170FF7E1}"/>
              </a:ext>
            </a:extLst>
          </p:cNvPr>
          <p:cNvSpPr txBox="1"/>
          <p:nvPr/>
        </p:nvSpPr>
        <p:spPr>
          <a:xfrm>
            <a:off x="1490868" y="608448"/>
            <a:ext cx="10058401" cy="1446550"/>
          </a:xfrm>
          <a:prstGeom prst="rect">
            <a:avLst/>
          </a:prstGeom>
          <a:noFill/>
        </p:spPr>
        <p:txBody>
          <a:bodyPr wrap="square">
            <a:spAutoFit/>
          </a:bodyPr>
          <a:lstStyle/>
          <a:p>
            <a:pPr algn="l" rtl="0">
              <a:buFont typeface="Arial" panose="020B0604020202020204" pitchFamily="34" charset="0"/>
              <a:buChar char="•"/>
            </a:pPr>
            <a:r>
              <a:rPr lang="sv-SE" sz="3200" b="1" i="0" u="none" strike="noStrike" dirty="0">
                <a:solidFill>
                  <a:srgbClr val="993300"/>
                </a:solidFill>
                <a:effectLst/>
                <a:latin typeface="Times New Roman" panose="02020603050405020304" pitchFamily="18" charset="0"/>
              </a:rPr>
              <a:t>ISM Code lahir 1994</a:t>
            </a:r>
            <a:endParaRPr lang="sv-SE" sz="1100" b="0" i="0" u="none" strike="noStrike" dirty="0">
              <a:solidFill>
                <a:srgbClr val="FFFFCC"/>
              </a:solidFill>
              <a:effectLst/>
              <a:latin typeface="Times New Roman" panose="02020603050405020304" pitchFamily="18" charset="0"/>
            </a:endParaRPr>
          </a:p>
          <a:p>
            <a:pPr marL="1073150" algn="l" rtl="0"/>
            <a:r>
              <a:rPr lang="sv-SE" sz="2800" b="1" i="0" u="none" strike="noStrike" dirty="0">
                <a:solidFill>
                  <a:srgbClr val="993300"/>
                </a:solidFill>
                <a:effectLst/>
                <a:latin typeface="Times New Roman" panose="02020603050405020304" pitchFamily="18" charset="0"/>
              </a:rPr>
              <a:t>Ch. IX - SOLAS STCW 1978 diperketat/diperbaiki menjadi STCW 1995</a:t>
            </a:r>
          </a:p>
        </p:txBody>
      </p:sp>
      <p:sp>
        <p:nvSpPr>
          <p:cNvPr id="7" name="TextBox 6">
            <a:extLst>
              <a:ext uri="{FF2B5EF4-FFF2-40B4-BE49-F238E27FC236}">
                <a16:creationId xmlns:a16="http://schemas.microsoft.com/office/drawing/2014/main" id="{A8045595-C89A-4567-8649-968F0A06D34B}"/>
              </a:ext>
            </a:extLst>
          </p:cNvPr>
          <p:cNvSpPr txBox="1"/>
          <p:nvPr/>
        </p:nvSpPr>
        <p:spPr>
          <a:xfrm>
            <a:off x="1583632" y="2359680"/>
            <a:ext cx="9594575" cy="3539430"/>
          </a:xfrm>
          <a:prstGeom prst="rect">
            <a:avLst/>
          </a:prstGeom>
          <a:noFill/>
        </p:spPr>
        <p:txBody>
          <a:bodyPr wrap="square">
            <a:spAutoFit/>
          </a:bodyPr>
          <a:lstStyle/>
          <a:p>
            <a:pPr algn="l" rtl="0"/>
            <a:r>
              <a:rPr lang="en-US" sz="2800" b="0" i="0" u="none" strike="noStrike" dirty="0" err="1">
                <a:solidFill>
                  <a:srgbClr val="993300"/>
                </a:solidFill>
                <a:effectLst/>
                <a:latin typeface="Times New Roman" panose="02020603050405020304" pitchFamily="18" charset="0"/>
              </a:rPr>
              <a:t>Kecelakaan-kecelakaan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maritim</a:t>
            </a:r>
            <a:r>
              <a:rPr lang="en-US" sz="2800" b="0" i="0" u="none" strike="noStrike" dirty="0">
                <a:solidFill>
                  <a:srgbClr val="993300"/>
                </a:solidFill>
                <a:effectLst/>
                <a:latin typeface="Times New Roman" panose="02020603050405020304" pitchFamily="18" charset="0"/>
              </a:rPr>
              <a:t> yang </a:t>
            </a:r>
            <a:r>
              <a:rPr lang="en-US" sz="2800" b="0" i="0" u="none" strike="noStrike" dirty="0" err="1">
                <a:solidFill>
                  <a:srgbClr val="993300"/>
                </a:solidFill>
                <a:effectLst/>
                <a:latin typeface="Times New Roman" panose="02020603050405020304" pitchFamily="18" charset="0"/>
              </a:rPr>
              <a:t>terjadi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dapat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dianalisa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dengan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angka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perbandingan</a:t>
            </a:r>
            <a:r>
              <a:rPr lang="en-US" sz="2800" b="0" i="0" u="none" strike="noStrike" dirty="0">
                <a:solidFill>
                  <a:srgbClr val="993300"/>
                </a:solidFill>
                <a:effectLst/>
                <a:latin typeface="Times New Roman" panose="02020603050405020304" pitchFamily="18" charset="0"/>
              </a:rPr>
              <a:t> 80-20%. </a:t>
            </a:r>
          </a:p>
          <a:p>
            <a:pPr algn="l" rtl="0"/>
            <a:endParaRPr lang="en-US" sz="2800" b="0" i="0" u="none" strike="noStrike" dirty="0">
              <a:solidFill>
                <a:srgbClr val="993300"/>
              </a:solidFill>
              <a:effectLst/>
              <a:latin typeface="Times New Roman" panose="02020603050405020304" pitchFamily="18" charset="0"/>
            </a:endParaRPr>
          </a:p>
          <a:p>
            <a:pPr marL="357188" algn="l" rtl="0"/>
            <a:r>
              <a:rPr lang="en-US" sz="2800" b="0" i="0" u="none" strike="noStrike" dirty="0">
                <a:solidFill>
                  <a:srgbClr val="993300"/>
                </a:solidFill>
                <a:effectLst/>
                <a:latin typeface="Times New Roman" panose="02020603050405020304" pitchFamily="18" charset="0"/>
              </a:rPr>
              <a:t>80% </a:t>
            </a:r>
            <a:r>
              <a:rPr lang="en-US" sz="2800" b="0" i="0" u="none" strike="noStrike" dirty="0" err="1">
                <a:solidFill>
                  <a:srgbClr val="993300"/>
                </a:solidFill>
                <a:effectLst/>
                <a:latin typeface="Times New Roman" panose="02020603050405020304" pitchFamily="18" charset="0"/>
              </a:rPr>
              <a:t>dari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kecelakaan-kecelakaan</a:t>
            </a:r>
            <a:r>
              <a:rPr lang="en-US" sz="2800" b="0" i="0" u="none" strike="noStrike" dirty="0">
                <a:solidFill>
                  <a:srgbClr val="993300"/>
                </a:solidFill>
                <a:effectLst/>
                <a:latin typeface="Times New Roman" panose="02020603050405020304" pitchFamily="18" charset="0"/>
              </a:rPr>
              <a:t> pada </a:t>
            </a:r>
            <a:r>
              <a:rPr lang="en-US" sz="2800" b="0" i="0" u="none" strike="noStrike" dirty="0" err="1">
                <a:solidFill>
                  <a:srgbClr val="993300"/>
                </a:solidFill>
                <a:effectLst/>
                <a:latin typeface="Times New Roman" panose="02020603050405020304" pitchFamily="18" charset="0"/>
              </a:rPr>
              <a:t>umumnya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disebabkan</a:t>
            </a:r>
            <a:r>
              <a:rPr lang="en-US" sz="2800" b="0" i="0" u="none" strike="noStrike" dirty="0">
                <a:solidFill>
                  <a:srgbClr val="993300"/>
                </a:solidFill>
                <a:effectLst/>
                <a:latin typeface="Times New Roman" panose="02020603050405020304" pitchFamily="18" charset="0"/>
              </a:rPr>
              <a:t> oleh </a:t>
            </a:r>
            <a:r>
              <a:rPr lang="en-US" sz="2800" b="0" i="0" u="none" strike="noStrike" dirty="0" err="1">
                <a:solidFill>
                  <a:srgbClr val="993300"/>
                </a:solidFill>
                <a:effectLst/>
                <a:latin typeface="Times New Roman" panose="02020603050405020304" pitchFamily="18" charset="0"/>
              </a:rPr>
              <a:t>kesalahan</a:t>
            </a:r>
            <a:r>
              <a:rPr lang="en-US" sz="2800" b="0" i="0" u="none" strike="noStrike" dirty="0">
                <a:solidFill>
                  <a:srgbClr val="993300"/>
                </a:solidFill>
                <a:effectLst/>
                <a:latin typeface="Times New Roman" panose="02020603050405020304" pitchFamily="18" charset="0"/>
              </a:rPr>
              <a:t> / </a:t>
            </a:r>
            <a:r>
              <a:rPr lang="en-US" sz="2800" b="0" i="0" u="none" strike="noStrike" dirty="0" err="1">
                <a:solidFill>
                  <a:srgbClr val="993300"/>
                </a:solidFill>
                <a:effectLst/>
                <a:latin typeface="Times New Roman" panose="02020603050405020304" pitchFamily="18" charset="0"/>
              </a:rPr>
              <a:t>kelalaian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manusia</a:t>
            </a:r>
            <a:endParaRPr lang="en-US" sz="2800" b="0" i="0" u="none" strike="noStrike" dirty="0">
              <a:solidFill>
                <a:srgbClr val="993300"/>
              </a:solidFill>
              <a:effectLst/>
              <a:latin typeface="Times New Roman" panose="02020603050405020304" pitchFamily="18" charset="0"/>
            </a:endParaRPr>
          </a:p>
          <a:p>
            <a:pPr marL="357188" algn="l" rtl="0"/>
            <a:r>
              <a:rPr lang="en-US" sz="2800" b="0" i="0" u="none" strike="noStrike" dirty="0">
                <a:solidFill>
                  <a:srgbClr val="993300"/>
                </a:solidFill>
                <a:effectLst/>
                <a:latin typeface="Times New Roman" panose="02020603050405020304" pitchFamily="18" charset="0"/>
              </a:rPr>
              <a:t>20% </a:t>
            </a:r>
            <a:r>
              <a:rPr lang="en-US" sz="2800" b="0" i="0" u="none" strike="noStrike" dirty="0" err="1">
                <a:solidFill>
                  <a:srgbClr val="993300"/>
                </a:solidFill>
                <a:effectLst/>
                <a:latin typeface="Times New Roman" panose="02020603050405020304" pitchFamily="18" charset="0"/>
              </a:rPr>
              <a:t>tergolong</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dalam</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kategori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kegagalan</a:t>
            </a:r>
            <a:r>
              <a:rPr lang="en-US" sz="2800" b="0" i="0" u="none" strike="noStrike" dirty="0">
                <a:solidFill>
                  <a:srgbClr val="993300"/>
                </a:solidFill>
                <a:effectLst/>
                <a:latin typeface="Times New Roman" panose="02020603050405020304" pitchFamily="18" charset="0"/>
              </a:rPr>
              <a:t> / </a:t>
            </a:r>
            <a:r>
              <a:rPr lang="en-US" sz="2800" b="0" i="0" u="none" strike="noStrike" dirty="0" err="1">
                <a:solidFill>
                  <a:srgbClr val="993300"/>
                </a:solidFill>
                <a:effectLst/>
                <a:latin typeface="Times New Roman" panose="02020603050405020304" pitchFamily="18" charset="0"/>
              </a:rPr>
              <a:t>kesalahan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teknologi</a:t>
            </a:r>
            <a:r>
              <a:rPr lang="en-US" sz="2800" b="0" i="0" u="none" strike="noStrike" dirty="0">
                <a:solidFill>
                  <a:srgbClr val="993300"/>
                </a:solidFill>
                <a:effectLst/>
                <a:latin typeface="Times New Roman" panose="02020603050405020304" pitchFamily="18" charset="0"/>
              </a:rPr>
              <a:t>, yang juga </a:t>
            </a:r>
            <a:r>
              <a:rPr lang="en-US" sz="2800" b="0" i="0" u="none" strike="noStrike" dirty="0" err="1">
                <a:solidFill>
                  <a:srgbClr val="993300"/>
                </a:solidFill>
                <a:effectLst/>
                <a:latin typeface="Times New Roman" panose="02020603050405020304" pitchFamily="18" charset="0"/>
              </a:rPr>
              <a:t>dapat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dianggap</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sebagai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kondisi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substandar</a:t>
            </a:r>
            <a:r>
              <a:rPr lang="en-US" sz="2800" b="0" i="0" u="none" strike="noStrike" dirty="0">
                <a:solidFill>
                  <a:srgbClr val="993300"/>
                </a:solidFill>
                <a:effectLst/>
                <a:latin typeface="Times New Roman" panose="02020603050405020304" pitchFamily="18" charset="0"/>
              </a:rPr>
              <a:t> </a:t>
            </a:r>
            <a:r>
              <a:rPr lang="en-US" sz="2800" b="0" i="1" u="none" strike="noStrike" dirty="0">
                <a:solidFill>
                  <a:srgbClr val="993300"/>
                </a:solidFill>
                <a:effectLst/>
                <a:latin typeface="Times New Roman" panose="02020603050405020304" pitchFamily="18" charset="0"/>
              </a:rPr>
              <a:t>(substandard condition).</a:t>
            </a:r>
            <a:endParaRPr lang="en-US" sz="1050" b="0" i="0" u="none" strike="noStrike" dirty="0">
              <a:solidFill>
                <a:srgbClr val="FFFFCC"/>
              </a:solidFill>
              <a:effectLst/>
              <a:latin typeface="Times New Roman" panose="02020603050405020304" pitchFamily="18" charset="0"/>
            </a:endParaRPr>
          </a:p>
        </p:txBody>
      </p:sp>
    </p:spTree>
    <p:extLst>
      <p:ext uri="{BB962C8B-B14F-4D97-AF65-F5344CB8AC3E}">
        <p14:creationId xmlns:p14="http://schemas.microsoft.com/office/powerpoint/2010/main" val="266679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3C50B4-3BD1-D7C0-4FFD-943D28945C02}"/>
              </a:ext>
            </a:extLst>
          </p:cNvPr>
          <p:cNvSpPr txBox="1"/>
          <p:nvPr/>
        </p:nvSpPr>
        <p:spPr>
          <a:xfrm>
            <a:off x="1789043" y="231076"/>
            <a:ext cx="9932504" cy="6124754"/>
          </a:xfrm>
          <a:prstGeom prst="rect">
            <a:avLst/>
          </a:prstGeom>
          <a:noFill/>
        </p:spPr>
        <p:txBody>
          <a:bodyPr wrap="square">
            <a:spAutoFit/>
          </a:bodyPr>
          <a:lstStyle/>
          <a:p>
            <a:pPr rtl="0"/>
            <a:r>
              <a:rPr lang="en-US" sz="2800" b="0" i="0" u="none" strike="noStrike" dirty="0">
                <a:solidFill>
                  <a:srgbClr val="993300"/>
                </a:solidFill>
                <a:effectLst/>
                <a:latin typeface="Times New Roman" panose="02020603050405020304" pitchFamily="18" charset="0"/>
              </a:rPr>
              <a:t>ISM Code </a:t>
            </a:r>
            <a:r>
              <a:rPr lang="en-US" sz="2800" b="0" i="0" u="none" strike="noStrike" dirty="0" err="1">
                <a:solidFill>
                  <a:srgbClr val="993300"/>
                </a:solidFill>
                <a:effectLst/>
                <a:latin typeface="Times New Roman" panose="02020603050405020304" pitchFamily="18" charset="0"/>
              </a:rPr>
              <a:t>merupakan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produk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dari</a:t>
            </a:r>
            <a:r>
              <a:rPr lang="en-US" sz="2800" b="0" i="0" u="none" strike="noStrike" dirty="0">
                <a:solidFill>
                  <a:srgbClr val="993300"/>
                </a:solidFill>
                <a:effectLst/>
                <a:latin typeface="Times New Roman" panose="02020603050405020304" pitchFamily="18" charset="0"/>
              </a:rPr>
              <a:t> IMO (</a:t>
            </a:r>
            <a:r>
              <a:rPr lang="en-US" sz="2800" b="0" i="1" u="none" strike="noStrike" dirty="0">
                <a:solidFill>
                  <a:srgbClr val="993300"/>
                </a:solidFill>
                <a:effectLst/>
                <a:latin typeface="Times New Roman" panose="02020603050405020304" pitchFamily="18" charset="0"/>
              </a:rPr>
              <a:t>International Maritime Organization</a:t>
            </a:r>
            <a:r>
              <a:rPr lang="en-US" sz="2800" b="0" i="0" u="none" strike="noStrike" dirty="0">
                <a:solidFill>
                  <a:srgbClr val="993300"/>
                </a:solidFill>
                <a:effectLst/>
                <a:latin typeface="Times New Roman" panose="02020603050405020304" pitchFamily="18" charset="0"/>
              </a:rPr>
              <a:t>) yang </a:t>
            </a:r>
            <a:r>
              <a:rPr lang="en-US" sz="2800" b="0" i="0" u="none" strike="noStrike" dirty="0" err="1">
                <a:solidFill>
                  <a:srgbClr val="993300"/>
                </a:solidFill>
                <a:effectLst/>
                <a:latin typeface="Times New Roman" panose="02020603050405020304" pitchFamily="18" charset="0"/>
              </a:rPr>
              <a:t>akhirnya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diadopsi</a:t>
            </a:r>
            <a:r>
              <a:rPr lang="en-US" sz="2800" b="0" i="0" u="none" strike="noStrike" dirty="0">
                <a:solidFill>
                  <a:srgbClr val="993300"/>
                </a:solidFill>
                <a:effectLst/>
                <a:latin typeface="Times New Roman" panose="02020603050405020304" pitchFamily="18" charset="0"/>
              </a:rPr>
              <a:t> oleh SOLAS pada </a:t>
            </a:r>
            <a:r>
              <a:rPr lang="en-US" sz="2800" b="0" i="0" u="none" strike="noStrike" dirty="0" err="1">
                <a:solidFill>
                  <a:srgbClr val="993300"/>
                </a:solidFill>
                <a:effectLst/>
                <a:latin typeface="Times New Roman" panose="02020603050405020304" pitchFamily="18" charset="0"/>
              </a:rPr>
              <a:t>tahun</a:t>
            </a:r>
            <a:r>
              <a:rPr lang="en-US" sz="2800" b="0" i="0" u="none" strike="noStrike" dirty="0">
                <a:solidFill>
                  <a:srgbClr val="993300"/>
                </a:solidFill>
                <a:effectLst/>
                <a:latin typeface="Times New Roman" panose="02020603050405020304" pitchFamily="18" charset="0"/>
              </a:rPr>
              <a:t> 1994 (Safety of Life at Sea). </a:t>
            </a:r>
          </a:p>
          <a:p>
            <a:pPr rtl="0"/>
            <a:r>
              <a:rPr lang="en-US" sz="2800" b="0" i="0" u="none" strike="noStrike" dirty="0">
                <a:solidFill>
                  <a:srgbClr val="993300"/>
                </a:solidFill>
                <a:effectLst/>
                <a:latin typeface="Times New Roman" panose="02020603050405020304" pitchFamily="18" charset="0"/>
              </a:rPr>
              <a:t>ISM Code </a:t>
            </a:r>
            <a:r>
              <a:rPr lang="en-US" sz="2800" b="0" i="0" u="none" strike="noStrike" dirty="0" err="1">
                <a:solidFill>
                  <a:srgbClr val="993300"/>
                </a:solidFill>
                <a:effectLst/>
                <a:latin typeface="Times New Roman" panose="02020603050405020304" pitchFamily="18" charset="0"/>
              </a:rPr>
              <a:t>merupakan</a:t>
            </a:r>
            <a:r>
              <a:rPr lang="en-US" sz="2800" b="0" i="0" u="none" strike="noStrike" dirty="0">
                <a:solidFill>
                  <a:srgbClr val="993300"/>
                </a:solidFill>
                <a:effectLst/>
                <a:latin typeface="Times New Roman" panose="02020603050405020304" pitchFamily="18" charset="0"/>
              </a:rPr>
              <a:t> standard </a:t>
            </a:r>
            <a:r>
              <a:rPr lang="en-US" sz="2800" b="0" i="0" u="none" strike="noStrike" dirty="0" err="1">
                <a:solidFill>
                  <a:srgbClr val="993300"/>
                </a:solidFill>
                <a:effectLst/>
                <a:latin typeface="Times New Roman" panose="02020603050405020304" pitchFamily="18" charset="0"/>
              </a:rPr>
              <a:t>Sistem</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Manajemen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Keselamatan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untuk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pengoperasian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kapal</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secara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aman</a:t>
            </a:r>
            <a:r>
              <a:rPr lang="en-US" sz="2800" b="0" i="0" u="none" strike="noStrike" dirty="0">
                <a:solidFill>
                  <a:srgbClr val="993300"/>
                </a:solidFill>
                <a:effectLst/>
                <a:latin typeface="Times New Roman" panose="02020603050405020304" pitchFamily="18" charset="0"/>
              </a:rPr>
              <a:t> dan </a:t>
            </a:r>
            <a:r>
              <a:rPr lang="en-US" sz="2800" b="0" i="0" u="none" strike="noStrike" dirty="0" err="1">
                <a:solidFill>
                  <a:srgbClr val="993300"/>
                </a:solidFill>
                <a:effectLst/>
                <a:latin typeface="Times New Roman" panose="02020603050405020304" pitchFamily="18" charset="0"/>
              </a:rPr>
              <a:t>untuk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pencegahan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pencemaran</a:t>
            </a:r>
            <a:r>
              <a:rPr lang="en-US" sz="2800" b="0" i="0" u="none" strike="noStrike" dirty="0">
                <a:solidFill>
                  <a:srgbClr val="993300"/>
                </a:solidFill>
                <a:effectLst/>
                <a:latin typeface="Times New Roman" panose="02020603050405020304" pitchFamily="18" charset="0"/>
              </a:rPr>
              <a:t> di </a:t>
            </a:r>
            <a:r>
              <a:rPr lang="en-US" sz="2800" b="0" i="0" u="none" strike="noStrike" dirty="0" err="1">
                <a:solidFill>
                  <a:srgbClr val="993300"/>
                </a:solidFill>
                <a:effectLst/>
                <a:latin typeface="Times New Roman" panose="02020603050405020304" pitchFamily="18" charset="0"/>
              </a:rPr>
              <a:t>laut</a:t>
            </a:r>
            <a:r>
              <a:rPr lang="en-US" sz="2800" b="0" i="0" u="none" strike="noStrike" dirty="0">
                <a:solidFill>
                  <a:srgbClr val="993300"/>
                </a:solidFill>
                <a:effectLst/>
                <a:latin typeface="Times New Roman" panose="02020603050405020304" pitchFamily="18" charset="0"/>
              </a:rPr>
              <a:t>.</a:t>
            </a:r>
          </a:p>
          <a:p>
            <a:pPr rtl="0"/>
            <a:endParaRPr lang="en-US" sz="2800" dirty="0">
              <a:solidFill>
                <a:srgbClr val="993300"/>
              </a:solidFill>
              <a:latin typeface="Times New Roman" panose="02020603050405020304" pitchFamily="18" charset="0"/>
            </a:endParaRPr>
          </a:p>
          <a:p>
            <a:pPr rtl="0"/>
            <a:r>
              <a:rPr lang="en-US" sz="2800" b="0" i="0" u="none" strike="noStrike" dirty="0" err="1">
                <a:solidFill>
                  <a:srgbClr val="993300"/>
                </a:solidFill>
                <a:effectLst/>
                <a:latin typeface="Times New Roman" panose="02020603050405020304" pitchFamily="18" charset="0"/>
              </a:rPr>
              <a:t>Intinya</a:t>
            </a:r>
            <a:r>
              <a:rPr lang="en-US" sz="2800" b="0" i="0" u="none" strike="noStrike" dirty="0">
                <a:solidFill>
                  <a:srgbClr val="993300"/>
                </a:solidFill>
                <a:effectLst/>
                <a:latin typeface="Times New Roman" panose="02020603050405020304" pitchFamily="18" charset="0"/>
              </a:rPr>
              <a:t> ISM ini </a:t>
            </a:r>
            <a:r>
              <a:rPr lang="en-US" sz="2800" b="0" i="0" u="none" strike="noStrike" dirty="0" err="1">
                <a:solidFill>
                  <a:srgbClr val="993300"/>
                </a:solidFill>
                <a:effectLst/>
                <a:latin typeface="Times New Roman" panose="02020603050405020304" pitchFamily="18" charset="0"/>
              </a:rPr>
              <a:t>bertujuan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untuk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menjamin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keselamatan</a:t>
            </a:r>
            <a:r>
              <a:rPr lang="en-US" sz="2800" b="0" i="0" u="none" strike="noStrike" dirty="0">
                <a:solidFill>
                  <a:srgbClr val="993300"/>
                </a:solidFill>
                <a:effectLst/>
                <a:latin typeface="Times New Roman" panose="02020603050405020304" pitchFamily="18" charset="0"/>
              </a:rPr>
              <a:t> di </a:t>
            </a:r>
            <a:r>
              <a:rPr lang="en-US" sz="2800" b="0" i="0" u="none" strike="noStrike" dirty="0" err="1">
                <a:solidFill>
                  <a:srgbClr val="993300"/>
                </a:solidFill>
                <a:effectLst/>
                <a:latin typeface="Times New Roman" panose="02020603050405020304" pitchFamily="18" charset="0"/>
              </a:rPr>
              <a:t>laut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mencegah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kecelakaan</a:t>
            </a:r>
            <a:r>
              <a:rPr lang="en-US" sz="2800" b="0" i="0" u="none" strike="noStrike" dirty="0">
                <a:solidFill>
                  <a:srgbClr val="993300"/>
                </a:solidFill>
                <a:effectLst/>
                <a:latin typeface="Times New Roman" panose="02020603050405020304" pitchFamily="18" charset="0"/>
              </a:rPr>
              <a:t> atau </a:t>
            </a:r>
            <a:r>
              <a:rPr lang="en-US" sz="2800" b="0" i="0" u="none" strike="noStrike" dirty="0" err="1">
                <a:solidFill>
                  <a:srgbClr val="993300"/>
                </a:solidFill>
                <a:effectLst/>
                <a:latin typeface="Times New Roman" panose="02020603050405020304" pitchFamily="18" charset="0"/>
              </a:rPr>
              <a:t>kematian</a:t>
            </a:r>
            <a:r>
              <a:rPr lang="en-US" sz="2800" b="0" i="0" u="none" strike="noStrike" dirty="0">
                <a:solidFill>
                  <a:srgbClr val="993300"/>
                </a:solidFill>
                <a:effectLst/>
                <a:latin typeface="Times New Roman" panose="02020603050405020304" pitchFamily="18" charset="0"/>
              </a:rPr>
              <a:t>, dan juga </a:t>
            </a:r>
            <a:r>
              <a:rPr lang="en-US" sz="2800" b="0" i="0" u="none" strike="noStrike" dirty="0" err="1">
                <a:solidFill>
                  <a:srgbClr val="993300"/>
                </a:solidFill>
                <a:effectLst/>
                <a:latin typeface="Times New Roman" panose="02020603050405020304" pitchFamily="18" charset="0"/>
              </a:rPr>
              <a:t>mencegah</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kerusakan</a:t>
            </a:r>
            <a:r>
              <a:rPr lang="en-US" sz="2800" b="0" i="0" u="none" strike="noStrike" dirty="0">
                <a:solidFill>
                  <a:srgbClr val="993300"/>
                </a:solidFill>
                <a:effectLst/>
                <a:latin typeface="Times New Roman" panose="02020603050405020304" pitchFamily="18" charset="0"/>
              </a:rPr>
              <a:t> pada </a:t>
            </a:r>
            <a:r>
              <a:rPr lang="en-US" sz="2800" b="0" i="0" u="none" strike="noStrike" dirty="0" err="1">
                <a:solidFill>
                  <a:srgbClr val="993300"/>
                </a:solidFill>
                <a:effectLst/>
                <a:latin typeface="Times New Roman" panose="02020603050405020304" pitchFamily="18" charset="0"/>
              </a:rPr>
              <a:t>lingkungan</a:t>
            </a:r>
            <a:r>
              <a:rPr lang="en-US" sz="2800" b="0" i="0" u="none" strike="noStrike" dirty="0">
                <a:solidFill>
                  <a:srgbClr val="993300"/>
                </a:solidFill>
                <a:effectLst/>
                <a:latin typeface="Times New Roman" panose="02020603050405020304" pitchFamily="18" charset="0"/>
              </a:rPr>
              <a:t> dan </a:t>
            </a:r>
            <a:r>
              <a:rPr lang="en-US" sz="2800" b="0" i="0" u="none" strike="noStrike" dirty="0" err="1">
                <a:solidFill>
                  <a:srgbClr val="993300"/>
                </a:solidFill>
                <a:effectLst/>
                <a:latin typeface="Times New Roman" panose="02020603050405020304" pitchFamily="18" charset="0"/>
              </a:rPr>
              <a:t>kapal</a:t>
            </a:r>
            <a:r>
              <a:rPr lang="en-US" sz="2800" b="0" i="0" u="none" strike="noStrike" dirty="0">
                <a:solidFill>
                  <a:srgbClr val="993300"/>
                </a:solidFill>
                <a:effectLst/>
                <a:latin typeface="Times New Roman" panose="02020603050405020304" pitchFamily="18" charset="0"/>
              </a:rPr>
              <a:t>.</a:t>
            </a:r>
          </a:p>
          <a:p>
            <a:pPr rtl="0"/>
            <a:endParaRPr lang="en-US" sz="2800" b="0" i="0" u="none" strike="noStrike" dirty="0">
              <a:solidFill>
                <a:srgbClr val="993300"/>
              </a:solidFill>
              <a:effectLst/>
              <a:latin typeface="Times New Roman" panose="02020603050405020304" pitchFamily="18" charset="0"/>
            </a:endParaRPr>
          </a:p>
          <a:p>
            <a:pPr rtl="0"/>
            <a:r>
              <a:rPr lang="en-US" sz="2800" b="0" i="0" u="none" strike="noStrike" dirty="0" err="1">
                <a:solidFill>
                  <a:srgbClr val="993300"/>
                </a:solidFill>
                <a:effectLst/>
                <a:latin typeface="Times New Roman" panose="02020603050405020304" pitchFamily="18" charset="0"/>
              </a:rPr>
              <a:t>Sebelum</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perusahaan</a:t>
            </a:r>
            <a:r>
              <a:rPr lang="en-US" sz="2800" b="0" i="0" u="none" strike="noStrike" dirty="0">
                <a:solidFill>
                  <a:srgbClr val="993300"/>
                </a:solidFill>
                <a:effectLst/>
                <a:latin typeface="Times New Roman" panose="02020603050405020304" pitchFamily="18" charset="0"/>
              </a:rPr>
              <a:t> dan </a:t>
            </a:r>
            <a:r>
              <a:rPr lang="en-US" sz="2800" b="0" i="0" u="none" strike="noStrike" dirty="0" err="1">
                <a:solidFill>
                  <a:srgbClr val="993300"/>
                </a:solidFill>
                <a:effectLst/>
                <a:latin typeface="Times New Roman" panose="02020603050405020304" pitchFamily="18" charset="0"/>
              </a:rPr>
              <a:t>kapalnya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dioperasikan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keduanya</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harus</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disertifikasikan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terhadap</a:t>
            </a:r>
            <a:r>
              <a:rPr lang="en-US" sz="2800" b="0" i="0" u="none" strike="noStrike" dirty="0">
                <a:solidFill>
                  <a:srgbClr val="993300"/>
                </a:solidFill>
                <a:effectLst/>
                <a:latin typeface="Times New Roman" panose="02020603050405020304" pitchFamily="18" charset="0"/>
              </a:rPr>
              <a:t> ISM Code. </a:t>
            </a:r>
            <a:r>
              <a:rPr lang="en-US" sz="2800" b="0" i="0" u="none" strike="noStrike" dirty="0" err="1">
                <a:solidFill>
                  <a:srgbClr val="993300"/>
                </a:solidFill>
                <a:effectLst/>
                <a:latin typeface="Times New Roman" panose="02020603050405020304" pitchFamily="18" charset="0"/>
              </a:rPr>
              <a:t>Sertifikat</a:t>
            </a:r>
            <a:r>
              <a:rPr lang="en-US" sz="2800" b="0" i="0" u="none" strike="noStrike" dirty="0">
                <a:solidFill>
                  <a:srgbClr val="993300"/>
                </a:solidFill>
                <a:effectLst/>
                <a:latin typeface="Times New Roman" panose="02020603050405020304" pitchFamily="18" charset="0"/>
              </a:rPr>
              <a:t> ISM Code </a:t>
            </a:r>
            <a:r>
              <a:rPr lang="en-US" sz="2800" b="0" i="0" u="none" strike="noStrike" dirty="0" err="1">
                <a:solidFill>
                  <a:srgbClr val="993300"/>
                </a:solidFill>
                <a:effectLst/>
                <a:latin typeface="Times New Roman" panose="02020603050405020304" pitchFamily="18" charset="0"/>
              </a:rPr>
              <a:t>dapat</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diartikan</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sebagai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suatu</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lisensi</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untuk</a:t>
            </a:r>
            <a:r>
              <a:rPr lang="en-US" sz="2800" b="0" i="0" u="none" strike="noStrike" dirty="0">
                <a:solidFill>
                  <a:srgbClr val="993300"/>
                </a:solidFill>
                <a:effectLst/>
                <a:latin typeface="Times New Roman" panose="02020603050405020304" pitchFamily="18" charset="0"/>
              </a:rPr>
              <a:t> </a:t>
            </a:r>
            <a:r>
              <a:rPr lang="en-US" sz="2800" b="0" i="0" u="none" strike="noStrike" dirty="0" err="1">
                <a:solidFill>
                  <a:srgbClr val="993300"/>
                </a:solidFill>
                <a:effectLst/>
                <a:latin typeface="Times New Roman" panose="02020603050405020304" pitchFamily="18" charset="0"/>
              </a:rPr>
              <a:t>menjadi</a:t>
            </a:r>
            <a:r>
              <a:rPr lang="en-US" sz="2800" b="0" i="0" u="none" strike="noStrike" dirty="0">
                <a:solidFill>
                  <a:srgbClr val="993300"/>
                </a:solidFill>
                <a:effectLst/>
                <a:latin typeface="Times New Roman" panose="02020603050405020304" pitchFamily="18" charset="0"/>
              </a:rPr>
              <a:t> </a:t>
            </a:r>
            <a:r>
              <a:rPr lang="en-US" sz="2800" b="0" i="1" u="none" strike="noStrike" dirty="0">
                <a:solidFill>
                  <a:srgbClr val="993300"/>
                </a:solidFill>
                <a:effectLst/>
                <a:latin typeface="Times New Roman" panose="02020603050405020304" pitchFamily="18" charset="0"/>
              </a:rPr>
              <a:t>Ship Operator</a:t>
            </a:r>
            <a:endParaRPr lang="en-US" sz="2800" b="0" i="0" u="none" strike="noStrike" dirty="0">
              <a:solidFill>
                <a:srgbClr val="993300"/>
              </a:solidFill>
              <a:effectLst/>
              <a:latin typeface="Times New Roman" panose="02020603050405020304" pitchFamily="18" charset="0"/>
            </a:endParaRPr>
          </a:p>
        </p:txBody>
      </p:sp>
    </p:spTree>
    <p:extLst>
      <p:ext uri="{BB962C8B-B14F-4D97-AF65-F5344CB8AC3E}">
        <p14:creationId xmlns:p14="http://schemas.microsoft.com/office/powerpoint/2010/main" val="15685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DE0B-8481-1E56-873A-1E52000B152E}"/>
              </a:ext>
            </a:extLst>
          </p:cNvPr>
          <p:cNvSpPr>
            <a:spLocks noGrp="1"/>
          </p:cNvSpPr>
          <p:nvPr>
            <p:ph type="title"/>
          </p:nvPr>
        </p:nvSpPr>
        <p:spPr>
          <a:xfrm>
            <a:off x="1207219" y="408709"/>
            <a:ext cx="12357363" cy="1253836"/>
          </a:xfrm>
        </p:spPr>
        <p:txBody>
          <a:bodyPr>
            <a:noAutofit/>
          </a:bodyPr>
          <a:lstStyle/>
          <a:p>
            <a:pPr marR="1259840" defTabSz="360363">
              <a:lnSpc>
                <a:spcPct val="86000"/>
              </a:lnSpc>
              <a:spcAft>
                <a:spcPts val="0"/>
              </a:spcAft>
            </a:pPr>
            <a:r>
              <a:rPr lang="id-ID" sz="2400" b="1" dirty="0">
                <a:solidFill>
                  <a:srgbClr val="0B4E61"/>
                </a:solidFill>
                <a:effectLst/>
                <a:latin typeface="Times New Roman" panose="02020603050405020304" pitchFamily="18" charset="0"/>
                <a:ea typeface="Times New Roman" panose="02020603050405020304" pitchFamily="18" charset="0"/>
              </a:rPr>
              <a:t>PERATURAN KEPALA STAF ANGKATAN LAUT NOMOR 6 TAHUN 2022</a:t>
            </a:r>
            <a:br>
              <a:rPr lang="en-US" sz="2400" b="1" dirty="0">
                <a:solidFill>
                  <a:srgbClr val="0B4E61"/>
                </a:solidFill>
                <a:effectLst/>
                <a:latin typeface="Times New Roman" panose="02020603050405020304" pitchFamily="18" charset="0"/>
                <a:ea typeface="Times New Roman" panose="02020603050405020304" pitchFamily="18" charset="0"/>
              </a:rPr>
            </a:br>
            <a:r>
              <a:rPr lang="id-ID" sz="2400" b="1" dirty="0">
                <a:solidFill>
                  <a:srgbClr val="0B4E61"/>
                </a:solidFill>
                <a:effectLst/>
                <a:latin typeface="Times New Roman" panose="02020603050405020304" pitchFamily="18" charset="0"/>
                <a:ea typeface="Times New Roman" panose="02020603050405020304" pitchFamily="18" charset="0"/>
              </a:rPr>
              <a:t> TENTANG</a:t>
            </a:r>
            <a:br>
              <a:rPr lang="en-US" sz="2400" b="1" dirty="0">
                <a:solidFill>
                  <a:srgbClr val="0B4E61"/>
                </a:solidFill>
                <a:effectLst/>
                <a:latin typeface="Times New Roman" panose="02020603050405020304" pitchFamily="18" charset="0"/>
                <a:ea typeface="Times New Roman" panose="02020603050405020304" pitchFamily="18" charset="0"/>
              </a:rPr>
            </a:br>
            <a:r>
              <a:rPr lang="id-ID" sz="2400" b="1" dirty="0">
                <a:solidFill>
                  <a:srgbClr val="0B4E61"/>
                </a:solidFill>
                <a:effectLst/>
                <a:latin typeface="Times New Roman" panose="02020603050405020304" pitchFamily="18" charset="0"/>
                <a:ea typeface="Times New Roman" panose="02020603050405020304" pitchFamily="18" charset="0"/>
              </a:rPr>
              <a:t> KESELAMATAN DAN KESEHATAN KERJA DI KAPAL TNI</a:t>
            </a:r>
            <a:r>
              <a:rPr lang="en-US" sz="2400" b="1" dirty="0">
                <a:solidFill>
                  <a:srgbClr val="0B4E61"/>
                </a:solidFill>
                <a:effectLst/>
                <a:latin typeface="Times New Roman" panose="02020603050405020304" pitchFamily="18" charset="0"/>
                <a:ea typeface="Times New Roman" panose="02020603050405020304" pitchFamily="18" charset="0"/>
              </a:rPr>
              <a:t> AL</a:t>
            </a:r>
            <a:endParaRPr lang="en-US" sz="4400" b="1" dirty="0">
              <a:solidFill>
                <a:srgbClr val="0B4E61"/>
              </a:solidFill>
            </a:endParaRPr>
          </a:p>
        </p:txBody>
      </p:sp>
      <p:sp>
        <p:nvSpPr>
          <p:cNvPr id="3" name="Content Placeholder 2">
            <a:extLst>
              <a:ext uri="{FF2B5EF4-FFF2-40B4-BE49-F238E27FC236}">
                <a16:creationId xmlns:a16="http://schemas.microsoft.com/office/drawing/2014/main" id="{418A660D-66BB-8055-245C-F562C1FCCD85}"/>
              </a:ext>
            </a:extLst>
          </p:cNvPr>
          <p:cNvSpPr>
            <a:spLocks noGrp="1"/>
          </p:cNvSpPr>
          <p:nvPr>
            <p:ph idx="1"/>
          </p:nvPr>
        </p:nvSpPr>
        <p:spPr>
          <a:xfrm>
            <a:off x="1312513" y="3021674"/>
            <a:ext cx="10018713" cy="2836028"/>
          </a:xfrm>
        </p:spPr>
        <p:txBody>
          <a:bodyPr>
            <a:normAutofit/>
          </a:bodyPr>
          <a:lstStyle/>
          <a:p>
            <a:pPr marL="0" marR="1598295" indent="0" algn="just">
              <a:spcBef>
                <a:spcPts val="0"/>
              </a:spcBef>
              <a:spcAft>
                <a:spcPts val="0"/>
              </a:spcAft>
              <a:buNone/>
            </a:pPr>
            <a:r>
              <a:rPr lang="id-ID" sz="2800" b="1" dirty="0">
                <a:solidFill>
                  <a:srgbClr val="363636"/>
                </a:solidFill>
                <a:effectLst/>
                <a:latin typeface="Times New Roman" panose="02020603050405020304" pitchFamily="18" charset="0"/>
                <a:ea typeface="Times New Roman" panose="02020603050405020304" pitchFamily="18" charset="0"/>
              </a:rPr>
              <a:t>K3 </a:t>
            </a:r>
            <a:r>
              <a:rPr lang="id-ID" sz="2800" b="1" dirty="0">
                <a:solidFill>
                  <a:srgbClr val="444444"/>
                </a:solidFill>
                <a:effectLst/>
                <a:latin typeface="Times New Roman" panose="02020603050405020304" pitchFamily="18" charset="0"/>
                <a:ea typeface="Times New Roman" panose="02020603050405020304" pitchFamily="18" charset="0"/>
              </a:rPr>
              <a:t>DI </a:t>
            </a:r>
            <a:r>
              <a:rPr lang="id-ID" sz="2800" b="1" dirty="0">
                <a:solidFill>
                  <a:srgbClr val="333333"/>
                </a:solidFill>
                <a:effectLst/>
                <a:latin typeface="Times New Roman" panose="02020603050405020304" pitchFamily="18" charset="0"/>
                <a:ea typeface="Times New Roman" panose="02020603050405020304" pitchFamily="18" charset="0"/>
              </a:rPr>
              <a:t>KAPAL </a:t>
            </a:r>
            <a:r>
              <a:rPr lang="id-ID" sz="2800" b="1" dirty="0">
                <a:solidFill>
                  <a:srgbClr val="363636"/>
                </a:solidFill>
                <a:effectLst/>
                <a:latin typeface="Times New Roman" panose="02020603050405020304" pitchFamily="18" charset="0"/>
                <a:ea typeface="Times New Roman" panose="02020603050405020304" pitchFamily="18" charset="0"/>
              </a:rPr>
              <a:t>TNI </a:t>
            </a:r>
            <a:r>
              <a:rPr lang="id-ID" sz="2800" b="1" dirty="0">
                <a:solidFill>
                  <a:srgbClr val="464646"/>
                </a:solidFill>
                <a:effectLst/>
                <a:latin typeface="Times New Roman" panose="02020603050405020304" pitchFamily="18" charset="0"/>
                <a:ea typeface="Times New Roman" panose="02020603050405020304" pitchFamily="18" charset="0"/>
              </a:rPr>
              <a:t>A</a:t>
            </a:r>
            <a:r>
              <a:rPr lang="en-US" sz="2800" b="1" dirty="0">
                <a:solidFill>
                  <a:srgbClr val="464646"/>
                </a:solidFill>
                <a:effectLst/>
                <a:latin typeface="Times New Roman" panose="02020603050405020304" pitchFamily="18" charset="0"/>
                <a:ea typeface="Times New Roman" panose="02020603050405020304" pitchFamily="18" charset="0"/>
              </a:rPr>
              <a:t>L</a:t>
            </a:r>
            <a:r>
              <a:rPr lang="id-ID" sz="2800" b="1" dirty="0">
                <a:solidFill>
                  <a:srgbClr val="343434"/>
                </a:solidFill>
                <a:effectLst/>
                <a:latin typeface="Times New Roman" panose="02020603050405020304" pitchFamily="18" charset="0"/>
                <a:ea typeface="Times New Roman" panose="02020603050405020304" pitchFamily="18" charset="0"/>
              </a:rPr>
              <a:t> </a:t>
            </a:r>
            <a:r>
              <a:rPr lang="id-ID" sz="2800" b="1" dirty="0">
                <a:solidFill>
                  <a:srgbClr val="212121"/>
                </a:solidFill>
                <a:effectLst/>
                <a:latin typeface="Times New Roman" panose="02020603050405020304" pitchFamily="18" charset="0"/>
                <a:ea typeface="Times New Roman" panose="02020603050405020304" pitchFamily="18" charset="0"/>
              </a:rPr>
              <a:t>MELIPUTI:</a:t>
            </a:r>
            <a:endParaRPr lang="en-US" sz="2800" b="1" dirty="0">
              <a:solidFill>
                <a:srgbClr val="212121"/>
              </a:solidFill>
              <a:effectLst/>
              <a:latin typeface="Times New Roman" panose="02020603050405020304" pitchFamily="18" charset="0"/>
              <a:ea typeface="Times New Roman" panose="02020603050405020304" pitchFamily="18" charset="0"/>
            </a:endParaRPr>
          </a:p>
          <a:p>
            <a:pPr marL="0" marR="1598295" indent="0" algn="just">
              <a:spcBef>
                <a:spcPts val="0"/>
              </a:spcBef>
              <a:spcAft>
                <a:spcPts val="0"/>
              </a:spcAft>
              <a:buNone/>
            </a:pPr>
            <a:r>
              <a:rPr lang="id-ID"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457200" lvl="0" indent="-457200" algn="l">
              <a:lnSpc>
                <a:spcPct val="150000"/>
              </a:lnSpc>
              <a:spcBef>
                <a:spcPts val="5"/>
              </a:spcBef>
              <a:spcAft>
                <a:spcPts val="0"/>
              </a:spcAft>
              <a:buFont typeface="+mj-lt"/>
              <a:buAutoNum type="arabicPeriod"/>
              <a:tabLst>
                <a:tab pos="1648460" algn="l"/>
                <a:tab pos="1649095" algn="l"/>
              </a:tabLst>
            </a:pPr>
            <a:r>
              <a:rPr lang="id-ID" sz="2000" spc="-5" dirty="0">
                <a:solidFill>
                  <a:srgbClr val="2B2B2B"/>
                </a:solidFill>
                <a:effectLst/>
                <a:latin typeface="Times New Roman" panose="02020603050405020304" pitchFamily="18" charset="0"/>
                <a:ea typeface="Times New Roman" panose="02020603050405020304" pitchFamily="18" charset="0"/>
              </a:rPr>
              <a:t>KESELAMATAN </a:t>
            </a:r>
            <a:r>
              <a:rPr lang="id-ID" sz="2000" spc="-5" dirty="0">
                <a:solidFill>
                  <a:srgbClr val="3B3B3B"/>
                </a:solidFill>
                <a:effectLst/>
                <a:latin typeface="Times New Roman" panose="02020603050405020304" pitchFamily="18" charset="0"/>
                <a:ea typeface="Times New Roman" panose="02020603050405020304" pitchFamily="18" charset="0"/>
              </a:rPr>
              <a:t>KERJA </a:t>
            </a:r>
            <a:r>
              <a:rPr lang="id-ID" sz="2000" spc="-5" dirty="0">
                <a:solidFill>
                  <a:srgbClr val="464646"/>
                </a:solidFill>
                <a:effectLst/>
                <a:latin typeface="Times New Roman" panose="02020603050405020304" pitchFamily="18" charset="0"/>
                <a:ea typeface="Times New Roman" panose="02020603050405020304" pitchFamily="18" charset="0"/>
              </a:rPr>
              <a:t>DI</a:t>
            </a:r>
            <a:r>
              <a:rPr lang="id-ID" sz="2000" spc="-20" dirty="0">
                <a:solidFill>
                  <a:srgbClr val="464646"/>
                </a:solidFill>
                <a:effectLst/>
                <a:latin typeface="Times New Roman" panose="02020603050405020304" pitchFamily="18" charset="0"/>
                <a:ea typeface="Times New Roman" panose="02020603050405020304" pitchFamily="18" charset="0"/>
              </a:rPr>
              <a:t> </a:t>
            </a:r>
            <a:r>
              <a:rPr lang="id-ID" sz="2000" spc="-5" dirty="0">
                <a:solidFill>
                  <a:srgbClr val="424242"/>
                </a:solidFill>
                <a:effectLst/>
                <a:latin typeface="Times New Roman" panose="02020603050405020304" pitchFamily="18" charset="0"/>
                <a:ea typeface="Times New Roman" panose="02020603050405020304" pitchFamily="18" charset="0"/>
              </a:rPr>
              <a:t>KAPAL;</a:t>
            </a:r>
            <a:endParaRPr lang="en-US" sz="2000" spc="-5" dirty="0">
              <a:effectLst/>
              <a:latin typeface="Times New Roman" panose="02020603050405020304" pitchFamily="18" charset="0"/>
              <a:ea typeface="Times New Roman" panose="02020603050405020304" pitchFamily="18" charset="0"/>
            </a:endParaRPr>
          </a:p>
          <a:p>
            <a:pPr marL="457200" lvl="0" indent="-457200" algn="l">
              <a:lnSpc>
                <a:spcPct val="150000"/>
              </a:lnSpc>
              <a:spcBef>
                <a:spcPts val="5"/>
              </a:spcBef>
              <a:spcAft>
                <a:spcPts val="0"/>
              </a:spcAft>
              <a:buFont typeface="+mj-lt"/>
              <a:buAutoNum type="arabicPeriod"/>
              <a:tabLst>
                <a:tab pos="1648460" algn="l"/>
                <a:tab pos="1649095" algn="l"/>
              </a:tabLst>
            </a:pPr>
            <a:r>
              <a:rPr lang="id-ID" sz="2000" spc="-5" dirty="0">
                <a:solidFill>
                  <a:srgbClr val="313131"/>
                </a:solidFill>
                <a:effectLst/>
                <a:latin typeface="Times New Roman" panose="02020603050405020304" pitchFamily="18" charset="0"/>
                <a:ea typeface="Times New Roman" panose="02020603050405020304" pitchFamily="18" charset="0"/>
              </a:rPr>
              <a:t>KESEHATAN </a:t>
            </a:r>
            <a:r>
              <a:rPr lang="id-ID" sz="2000" spc="-5" dirty="0">
                <a:solidFill>
                  <a:srgbClr val="3A3A3A"/>
                </a:solidFill>
                <a:effectLst/>
                <a:latin typeface="Times New Roman" panose="02020603050405020304" pitchFamily="18" charset="0"/>
                <a:ea typeface="Times New Roman" panose="02020603050405020304" pitchFamily="18" charset="0"/>
              </a:rPr>
              <a:t>KERJA </a:t>
            </a:r>
            <a:r>
              <a:rPr lang="id-ID" sz="2000" spc="-5" dirty="0">
                <a:solidFill>
                  <a:srgbClr val="414141"/>
                </a:solidFill>
                <a:effectLst/>
                <a:latin typeface="Times New Roman" panose="02020603050405020304" pitchFamily="18" charset="0"/>
                <a:ea typeface="Times New Roman" panose="02020603050405020304" pitchFamily="18" charset="0"/>
              </a:rPr>
              <a:t>DI</a:t>
            </a:r>
            <a:r>
              <a:rPr lang="id-ID" sz="2000" spc="-50" dirty="0">
                <a:solidFill>
                  <a:srgbClr val="414141"/>
                </a:solidFill>
                <a:effectLst/>
                <a:latin typeface="Times New Roman" panose="02020603050405020304" pitchFamily="18" charset="0"/>
                <a:ea typeface="Times New Roman" panose="02020603050405020304" pitchFamily="18" charset="0"/>
              </a:rPr>
              <a:t> </a:t>
            </a:r>
            <a:r>
              <a:rPr lang="id-ID" sz="2000" spc="-5" dirty="0">
                <a:solidFill>
                  <a:srgbClr val="2F2F2F"/>
                </a:solidFill>
                <a:effectLst/>
                <a:latin typeface="Times New Roman" panose="02020603050405020304" pitchFamily="18" charset="0"/>
                <a:ea typeface="Times New Roman" panose="02020603050405020304" pitchFamily="18" charset="0"/>
              </a:rPr>
              <a:t>KAPAL;</a:t>
            </a:r>
            <a:endParaRPr lang="en-US" sz="2000" spc="-5" dirty="0">
              <a:effectLst/>
              <a:latin typeface="Times New Roman" panose="02020603050405020304" pitchFamily="18" charset="0"/>
              <a:ea typeface="Times New Roman" panose="02020603050405020304" pitchFamily="18" charset="0"/>
            </a:endParaRPr>
          </a:p>
          <a:p>
            <a:pPr marL="457200" indent="-457200">
              <a:lnSpc>
                <a:spcPct val="150000"/>
              </a:lnSpc>
              <a:spcBef>
                <a:spcPts val="50"/>
              </a:spcBef>
              <a:buFont typeface="+mj-lt"/>
              <a:buAutoNum type="arabicPeriod"/>
            </a:pPr>
            <a:r>
              <a:rPr lang="id-ID" sz="2000" spc="-5" dirty="0">
                <a:solidFill>
                  <a:srgbClr val="414141"/>
                </a:solidFill>
                <a:effectLst/>
                <a:latin typeface="Times New Roman" panose="02020603050405020304" pitchFamily="18" charset="0"/>
                <a:ea typeface="Times New Roman" panose="02020603050405020304" pitchFamily="18" charset="0"/>
              </a:rPr>
              <a:t>KESIAPAN </a:t>
            </a:r>
            <a:r>
              <a:rPr lang="id-ID" sz="2000" spc="-5" dirty="0">
                <a:solidFill>
                  <a:srgbClr val="363636"/>
                </a:solidFill>
                <a:effectLst/>
                <a:latin typeface="Times New Roman" panose="02020603050405020304" pitchFamily="18" charset="0"/>
                <a:ea typeface="Times New Roman" panose="02020603050405020304" pitchFamily="18" charset="0"/>
              </a:rPr>
              <a:t>K3 </a:t>
            </a:r>
            <a:r>
              <a:rPr lang="id-ID" sz="2000" spc="-5" dirty="0">
                <a:solidFill>
                  <a:srgbClr val="3A3A3A"/>
                </a:solidFill>
                <a:effectLst/>
                <a:latin typeface="Times New Roman" panose="02020603050405020304" pitchFamily="18" charset="0"/>
                <a:ea typeface="Times New Roman" panose="02020603050405020304" pitchFamily="18" charset="0"/>
              </a:rPr>
              <a:t>FASILITAS </a:t>
            </a:r>
            <a:r>
              <a:rPr lang="id-ID" sz="2000" spc="-5" dirty="0">
                <a:solidFill>
                  <a:srgbClr val="3B3B3B"/>
                </a:solidFill>
                <a:effectLst/>
                <a:latin typeface="Times New Roman" panose="02020603050405020304" pitchFamily="18" charset="0"/>
                <a:ea typeface="Times New Roman" panose="02020603050405020304" pitchFamily="18" charset="0"/>
              </a:rPr>
              <a:t>PENDUKUNG </a:t>
            </a:r>
            <a:r>
              <a:rPr lang="id-ID" sz="2000" spc="-5" dirty="0">
                <a:solidFill>
                  <a:srgbClr val="363636"/>
                </a:solidFill>
                <a:effectLst/>
                <a:latin typeface="Times New Roman" panose="02020603050405020304" pitchFamily="18" charset="0"/>
                <a:ea typeface="Times New Roman" panose="02020603050405020304" pitchFamily="18" charset="0"/>
              </a:rPr>
              <a:t>KAPAL;</a:t>
            </a:r>
            <a:r>
              <a:rPr lang="id-ID" sz="2000" spc="155" dirty="0">
                <a:solidFill>
                  <a:srgbClr val="363636"/>
                </a:solidFill>
                <a:effectLst/>
                <a:latin typeface="Times New Roman" panose="02020603050405020304" pitchFamily="18" charset="0"/>
                <a:ea typeface="Times New Roman" panose="02020603050405020304" pitchFamily="18" charset="0"/>
              </a:rPr>
              <a:t> </a:t>
            </a:r>
            <a:r>
              <a:rPr lang="id-ID" sz="2000" spc="-5" dirty="0">
                <a:solidFill>
                  <a:srgbClr val="4B4B4B"/>
                </a:solidFill>
                <a:effectLst/>
                <a:latin typeface="Times New Roman" panose="02020603050405020304" pitchFamily="18" charset="0"/>
                <a:ea typeface="Times New Roman" panose="02020603050405020304" pitchFamily="18" charset="0"/>
              </a:rPr>
              <a:t>DAN</a:t>
            </a:r>
            <a:endParaRPr lang="en-US" sz="2000" spc="-5" dirty="0">
              <a:effectLst/>
              <a:latin typeface="Times New Roman" panose="02020603050405020304" pitchFamily="18" charset="0"/>
              <a:ea typeface="Times New Roman" panose="02020603050405020304" pitchFamily="18" charset="0"/>
            </a:endParaRPr>
          </a:p>
          <a:p>
            <a:pPr marL="457200" lvl="0" indent="-457200" algn="l">
              <a:lnSpc>
                <a:spcPct val="150000"/>
              </a:lnSpc>
              <a:spcBef>
                <a:spcPts val="0"/>
              </a:spcBef>
              <a:spcAft>
                <a:spcPts val="0"/>
              </a:spcAft>
              <a:buFont typeface="+mj-lt"/>
              <a:buAutoNum type="arabicPeriod"/>
              <a:tabLst>
                <a:tab pos="1654810" algn="l"/>
                <a:tab pos="1655445" algn="l"/>
              </a:tabLst>
            </a:pPr>
            <a:r>
              <a:rPr lang="id-ID" sz="2000" spc="-5" dirty="0">
                <a:solidFill>
                  <a:srgbClr val="363636"/>
                </a:solidFill>
                <a:effectLst/>
                <a:latin typeface="Times New Roman" panose="02020603050405020304" pitchFamily="18" charset="0"/>
                <a:ea typeface="Times New Roman" panose="02020603050405020304" pitchFamily="18" charset="0"/>
              </a:rPr>
              <a:t>BAHAYA </a:t>
            </a:r>
            <a:r>
              <a:rPr lang="id-ID" sz="2000" spc="-5" dirty="0">
                <a:solidFill>
                  <a:srgbClr val="4D4D4D"/>
                </a:solidFill>
                <a:effectLst/>
                <a:latin typeface="Times New Roman" panose="02020603050405020304" pitchFamily="18" charset="0"/>
                <a:ea typeface="Times New Roman" panose="02020603050405020304" pitchFamily="18" charset="0"/>
              </a:rPr>
              <a:t>DAN</a:t>
            </a:r>
            <a:r>
              <a:rPr lang="id-ID" sz="2000" spc="255" dirty="0">
                <a:solidFill>
                  <a:srgbClr val="4D4D4D"/>
                </a:solidFill>
                <a:effectLst/>
                <a:latin typeface="Times New Roman" panose="02020603050405020304" pitchFamily="18" charset="0"/>
                <a:ea typeface="Times New Roman" panose="02020603050405020304" pitchFamily="18" charset="0"/>
              </a:rPr>
              <a:t> </a:t>
            </a:r>
            <a:r>
              <a:rPr lang="id-ID" sz="2000" spc="-5" dirty="0">
                <a:solidFill>
                  <a:srgbClr val="313131"/>
                </a:solidFill>
                <a:effectLst/>
                <a:latin typeface="Times New Roman" panose="02020603050405020304" pitchFamily="18" charset="0"/>
                <a:ea typeface="Times New Roman" panose="02020603050405020304" pitchFamily="18" charset="0"/>
              </a:rPr>
              <a:t>KECELAKAAN.</a:t>
            </a:r>
            <a:endParaRPr lang="en-US" sz="2800" dirty="0"/>
          </a:p>
        </p:txBody>
      </p:sp>
      <p:sp>
        <p:nvSpPr>
          <p:cNvPr id="5" name="TextBox 4">
            <a:extLst>
              <a:ext uri="{FF2B5EF4-FFF2-40B4-BE49-F238E27FC236}">
                <a16:creationId xmlns:a16="http://schemas.microsoft.com/office/drawing/2014/main" id="{2DB9A6F1-C3B5-E3C2-EF14-45DA575B13C1}"/>
              </a:ext>
            </a:extLst>
          </p:cNvPr>
          <p:cNvSpPr txBox="1"/>
          <p:nvPr/>
        </p:nvSpPr>
        <p:spPr>
          <a:xfrm>
            <a:off x="1440873" y="1791390"/>
            <a:ext cx="10018713" cy="906787"/>
          </a:xfrm>
          <a:prstGeom prst="rect">
            <a:avLst/>
          </a:prstGeom>
          <a:noFill/>
        </p:spPr>
        <p:txBody>
          <a:bodyPr wrap="square">
            <a:spAutoFit/>
          </a:bodyPr>
          <a:lstStyle/>
          <a:p>
            <a:pPr marR="105410" lvl="0" algn="just">
              <a:lnSpc>
                <a:spcPct val="98000"/>
              </a:lnSpc>
              <a:spcBef>
                <a:spcPts val="5"/>
              </a:spcBef>
              <a:spcAft>
                <a:spcPts val="0"/>
              </a:spcAft>
              <a:buClr>
                <a:srgbClr val="646464"/>
              </a:buClr>
              <a:buSzPts val="1250"/>
              <a:tabLst>
                <a:tab pos="1663065" algn="l"/>
                <a:tab pos="1670685" algn="l"/>
              </a:tabLst>
            </a:pPr>
            <a:r>
              <a:rPr lang="id-ID" sz="1800" spc="0" dirty="0">
                <a:effectLst/>
                <a:latin typeface="Times New Roman" panose="02020603050405020304" pitchFamily="18" charset="0"/>
                <a:ea typeface="Times New Roman" panose="02020603050405020304" pitchFamily="18" charset="0"/>
              </a:rPr>
              <a:t>SETIAP</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KAPAL</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YANG</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DIOPERASIKAN</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WAJIB</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MEMENUHI STANDAR</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KESELAMATAN</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KERJA</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UNTUK</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MENJAMIN</a:t>
            </a:r>
            <a:r>
              <a:rPr lang="id-ID" sz="1800" spc="200" dirty="0">
                <a:effectLst/>
                <a:latin typeface="Times New Roman" panose="02020603050405020304" pitchFamily="18" charset="0"/>
                <a:ea typeface="Times New Roman" panose="02020603050405020304" pitchFamily="18" charset="0"/>
              </a:rPr>
              <a:t> </a:t>
            </a:r>
            <a:r>
              <a:rPr lang="id-ID" sz="1800" spc="0" dirty="0">
                <a:effectLst/>
                <a:latin typeface="Times New Roman" panose="02020603050405020304" pitchFamily="18" charset="0"/>
                <a:ea typeface="Times New Roman" panose="02020603050405020304" pitchFamily="18" charset="0"/>
              </a:rPr>
              <a:t>KESELAMATAN PERSONEL DAN MATERIIL KAPAL MELALUI PENCEGAHAN KECELAKAAN KERJA.</a:t>
            </a:r>
            <a:endParaRPr lang="en-US" sz="1400" spc="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178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B36C-9E82-3608-BAC4-94098F684952}"/>
              </a:ext>
            </a:extLst>
          </p:cNvPr>
          <p:cNvSpPr>
            <a:spLocks noGrp="1"/>
          </p:cNvSpPr>
          <p:nvPr>
            <p:ph type="title"/>
          </p:nvPr>
        </p:nvSpPr>
        <p:spPr>
          <a:xfrm>
            <a:off x="1484310" y="314498"/>
            <a:ext cx="10018713" cy="1752599"/>
          </a:xfrm>
        </p:spPr>
        <p:txBody>
          <a:bodyPr>
            <a:normAutofit/>
          </a:bodyPr>
          <a:lstStyle/>
          <a:p>
            <a:r>
              <a:rPr lang="sv-SE" sz="3200" b="1" dirty="0"/>
              <a:t>FAKTOR-FAKTOR UTAMA YANG PERLU DIPERHATIKAN DALAM UPAYA PENCEGAHAN KECELAKAAN KERJA DI KAPAL :</a:t>
            </a:r>
            <a:endParaRPr lang="en-US" sz="3200" b="1" dirty="0"/>
          </a:p>
        </p:txBody>
      </p:sp>
      <p:sp>
        <p:nvSpPr>
          <p:cNvPr id="3" name="Content Placeholder 2">
            <a:extLst>
              <a:ext uri="{FF2B5EF4-FFF2-40B4-BE49-F238E27FC236}">
                <a16:creationId xmlns:a16="http://schemas.microsoft.com/office/drawing/2014/main" id="{9D50D945-BF59-CF9C-4E4C-9471D71843AA}"/>
              </a:ext>
            </a:extLst>
          </p:cNvPr>
          <p:cNvSpPr>
            <a:spLocks noGrp="1"/>
          </p:cNvSpPr>
          <p:nvPr>
            <p:ph idx="1"/>
          </p:nvPr>
        </p:nvSpPr>
        <p:spPr/>
        <p:txBody>
          <a:bodyPr>
            <a:normAutofit/>
          </a:bodyPr>
          <a:lstStyle/>
          <a:p>
            <a:pPr>
              <a:buFont typeface="Wingdings" panose="05000000000000000000" pitchFamily="2" charset="2"/>
              <a:buChar char="ü"/>
            </a:pPr>
            <a:r>
              <a:rPr lang="en-US" sz="3200" dirty="0">
                <a:latin typeface="Aptos Narrow" panose="020B0004020202020204" pitchFamily="34" charset="0"/>
              </a:rPr>
              <a:t>KESIAPAN AWAK KAPAL;</a:t>
            </a:r>
          </a:p>
          <a:p>
            <a:pPr>
              <a:buFont typeface="Wingdings" panose="05000000000000000000" pitchFamily="2" charset="2"/>
              <a:buChar char="ü"/>
            </a:pPr>
            <a:r>
              <a:rPr lang="en-US" sz="3200" dirty="0">
                <a:latin typeface="Aptos Narrow" panose="020B0004020202020204" pitchFamily="34" charset="0"/>
              </a:rPr>
              <a:t>KESIAPAN TEKNIS OPERASIONAL;</a:t>
            </a:r>
          </a:p>
          <a:p>
            <a:pPr>
              <a:buFont typeface="Wingdings" panose="05000000000000000000" pitchFamily="2" charset="2"/>
              <a:buChar char="ü"/>
            </a:pPr>
            <a:r>
              <a:rPr lang="en-US" sz="3200" dirty="0">
                <a:latin typeface="Aptos Narrow" panose="020B0004020202020204" pitchFamily="34" charset="0"/>
              </a:rPr>
              <a:t>LINGKUNGAN KERJA; DAN</a:t>
            </a:r>
          </a:p>
          <a:p>
            <a:pPr>
              <a:buFont typeface="Wingdings" panose="05000000000000000000" pitchFamily="2" charset="2"/>
              <a:buChar char="ü"/>
            </a:pPr>
            <a:r>
              <a:rPr lang="en-US" sz="3200" dirty="0">
                <a:latin typeface="Aptos Narrow" panose="020B0004020202020204" pitchFamily="34" charset="0"/>
              </a:rPr>
              <a:t>MANAJEMEN KESELAMATAN.</a:t>
            </a:r>
          </a:p>
          <a:p>
            <a:pPr>
              <a:buFont typeface="Wingdings" panose="05000000000000000000" pitchFamily="2" charset="2"/>
              <a:buChar char="ü"/>
            </a:pPr>
            <a:endParaRPr lang="en-US" sz="3200" dirty="0">
              <a:latin typeface="Aptos Narrow" panose="020B0004020202020204" pitchFamily="34" charset="0"/>
            </a:endParaRPr>
          </a:p>
        </p:txBody>
      </p:sp>
    </p:spTree>
    <p:extLst>
      <p:ext uri="{BB962C8B-B14F-4D97-AF65-F5344CB8AC3E}">
        <p14:creationId xmlns:p14="http://schemas.microsoft.com/office/powerpoint/2010/main" val="284980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563A-E5D9-EFF1-33DA-BDED09A38B3C}"/>
              </a:ext>
            </a:extLst>
          </p:cNvPr>
          <p:cNvSpPr>
            <a:spLocks noGrp="1"/>
          </p:cNvSpPr>
          <p:nvPr>
            <p:ph type="title"/>
          </p:nvPr>
        </p:nvSpPr>
        <p:spPr>
          <a:xfrm>
            <a:off x="1462143" y="497379"/>
            <a:ext cx="10018713" cy="721822"/>
          </a:xfrm>
        </p:spPr>
        <p:txBody>
          <a:bodyPr/>
          <a:lstStyle/>
          <a:p>
            <a:r>
              <a:rPr lang="en-US" b="1" dirty="0">
                <a:latin typeface="Arial" panose="020B0604020202020204" pitchFamily="34" charset="0"/>
                <a:cs typeface="Arial" panose="020B0604020202020204" pitchFamily="34" charset="0"/>
              </a:rPr>
              <a:t>KESIAPAN AWAK KAPAL </a:t>
            </a:r>
          </a:p>
        </p:txBody>
      </p:sp>
      <p:sp>
        <p:nvSpPr>
          <p:cNvPr id="3" name="Content Placeholder 2">
            <a:extLst>
              <a:ext uri="{FF2B5EF4-FFF2-40B4-BE49-F238E27FC236}">
                <a16:creationId xmlns:a16="http://schemas.microsoft.com/office/drawing/2014/main" id="{4144EBC3-D32C-F72F-174B-63F37D1A0296}"/>
              </a:ext>
            </a:extLst>
          </p:cNvPr>
          <p:cNvSpPr>
            <a:spLocks noGrp="1"/>
          </p:cNvSpPr>
          <p:nvPr>
            <p:ph idx="1"/>
          </p:nvPr>
        </p:nvSpPr>
        <p:spPr>
          <a:xfrm>
            <a:off x="1528644" y="1573183"/>
            <a:ext cx="10018713" cy="4493722"/>
          </a:xfrm>
        </p:spPr>
        <p:txBody>
          <a:bodyPr>
            <a:noAutofit/>
          </a:bodyPr>
          <a:lstStyle/>
          <a:p>
            <a:pPr>
              <a:lnSpc>
                <a:spcPct val="150000"/>
              </a:lnSpc>
              <a:spcBef>
                <a:spcPts val="0"/>
              </a:spcBef>
              <a:spcAft>
                <a:spcPts val="0"/>
              </a:spcAft>
              <a:buFont typeface="Wingdings" panose="05000000000000000000" pitchFamily="2" charset="2"/>
              <a:buChar char="ü"/>
            </a:pPr>
            <a:r>
              <a:rPr lang="en-US" sz="2800" dirty="0"/>
              <a:t>KESAMAPTAAN JASMANI;</a:t>
            </a:r>
          </a:p>
          <a:p>
            <a:pPr>
              <a:lnSpc>
                <a:spcPct val="150000"/>
              </a:lnSpc>
              <a:spcBef>
                <a:spcPts val="0"/>
              </a:spcBef>
              <a:spcAft>
                <a:spcPts val="0"/>
              </a:spcAft>
              <a:buFont typeface="Wingdings" panose="05000000000000000000" pitchFamily="2" charset="2"/>
              <a:buChar char="ü"/>
            </a:pPr>
            <a:r>
              <a:rPr lang="en-US" sz="2800" dirty="0"/>
              <a:t>STATUS KESEHATAN;</a:t>
            </a:r>
          </a:p>
          <a:p>
            <a:pPr>
              <a:lnSpc>
                <a:spcPct val="150000"/>
              </a:lnSpc>
              <a:spcBef>
                <a:spcPts val="0"/>
              </a:spcBef>
              <a:spcAft>
                <a:spcPts val="0"/>
              </a:spcAft>
              <a:buFont typeface="Wingdings" panose="05000000000000000000" pitchFamily="2" charset="2"/>
              <a:buChar char="ü"/>
            </a:pPr>
            <a:r>
              <a:rPr lang="en-US" sz="2800" dirty="0"/>
              <a:t>STATUS MENTAL PSIKOLOGIS;</a:t>
            </a:r>
          </a:p>
          <a:p>
            <a:pPr>
              <a:lnSpc>
                <a:spcPct val="150000"/>
              </a:lnSpc>
              <a:spcBef>
                <a:spcPts val="0"/>
              </a:spcBef>
              <a:spcAft>
                <a:spcPts val="0"/>
              </a:spcAft>
              <a:buFont typeface="Wingdings" panose="05000000000000000000" pitchFamily="2" charset="2"/>
              <a:buChar char="ü"/>
            </a:pPr>
            <a:r>
              <a:rPr lang="en-US" sz="2800" dirty="0"/>
              <a:t>PELATIHAN;</a:t>
            </a:r>
          </a:p>
          <a:p>
            <a:pPr>
              <a:lnSpc>
                <a:spcPct val="150000"/>
              </a:lnSpc>
              <a:spcBef>
                <a:spcPts val="0"/>
              </a:spcBef>
              <a:spcAft>
                <a:spcPts val="0"/>
              </a:spcAft>
              <a:buFont typeface="Wingdings" panose="05000000000000000000" pitchFamily="2" charset="2"/>
              <a:buChar char="ü"/>
            </a:pPr>
            <a:r>
              <a:rPr lang="en-US" sz="2800" dirty="0"/>
              <a:t>KONDISI KESEGARAN; DAN </a:t>
            </a:r>
          </a:p>
          <a:p>
            <a:pPr>
              <a:lnSpc>
                <a:spcPct val="150000"/>
              </a:lnSpc>
              <a:spcBef>
                <a:spcPts val="0"/>
              </a:spcBef>
              <a:spcAft>
                <a:spcPts val="0"/>
              </a:spcAft>
              <a:buFont typeface="Wingdings" panose="05000000000000000000" pitchFamily="2" charset="2"/>
              <a:buChar char="ü"/>
            </a:pPr>
            <a:r>
              <a:rPr lang="en-US" sz="2800" dirty="0"/>
              <a:t>KOMPETENSI.</a:t>
            </a:r>
          </a:p>
          <a:p>
            <a:pPr>
              <a:lnSpc>
                <a:spcPct val="150000"/>
              </a:lnSpc>
              <a:spcBef>
                <a:spcPts val="0"/>
              </a:spcBef>
              <a:spcAft>
                <a:spcPts val="0"/>
              </a:spcAft>
              <a:buFont typeface="Wingdings" panose="05000000000000000000" pitchFamily="2" charset="2"/>
              <a:buChar char="ü"/>
            </a:pPr>
            <a:endParaRPr lang="en-US" sz="2800" dirty="0"/>
          </a:p>
        </p:txBody>
      </p:sp>
    </p:spTree>
    <p:extLst>
      <p:ext uri="{BB962C8B-B14F-4D97-AF65-F5344CB8AC3E}">
        <p14:creationId xmlns:p14="http://schemas.microsoft.com/office/powerpoint/2010/main" val="322429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CAC3-C365-A380-ABE4-388CC1D6EC5D}"/>
              </a:ext>
            </a:extLst>
          </p:cNvPr>
          <p:cNvSpPr>
            <a:spLocks noGrp="1"/>
          </p:cNvSpPr>
          <p:nvPr>
            <p:ph type="title"/>
          </p:nvPr>
        </p:nvSpPr>
        <p:spPr>
          <a:xfrm>
            <a:off x="1484310" y="135834"/>
            <a:ext cx="10018713" cy="1752599"/>
          </a:xfrm>
        </p:spPr>
        <p:txBody>
          <a:bodyPr/>
          <a:lstStyle/>
          <a:p>
            <a:r>
              <a:rPr lang="en-US" dirty="0">
                <a:latin typeface="Britannic Bold" panose="020B0903060703020204" pitchFamily="34" charset="0"/>
              </a:rPr>
              <a:t>KESIAPAN TEKNIS OPERASIONAL </a:t>
            </a:r>
          </a:p>
        </p:txBody>
      </p:sp>
      <p:sp>
        <p:nvSpPr>
          <p:cNvPr id="3" name="Content Placeholder 2">
            <a:extLst>
              <a:ext uri="{FF2B5EF4-FFF2-40B4-BE49-F238E27FC236}">
                <a16:creationId xmlns:a16="http://schemas.microsoft.com/office/drawing/2014/main" id="{FDF94C80-15D2-C076-BC99-3886F0477664}"/>
              </a:ext>
            </a:extLst>
          </p:cNvPr>
          <p:cNvSpPr>
            <a:spLocks noGrp="1"/>
          </p:cNvSpPr>
          <p:nvPr>
            <p:ph idx="1"/>
          </p:nvPr>
        </p:nvSpPr>
        <p:spPr>
          <a:xfrm>
            <a:off x="1484310" y="1696280"/>
            <a:ext cx="10018713" cy="4128052"/>
          </a:xfrm>
        </p:spPr>
        <p:txBody>
          <a:bodyPr>
            <a:normAutofit/>
          </a:bodyPr>
          <a:lstStyle/>
          <a:p>
            <a:pPr>
              <a:buFont typeface="Wingdings" panose="05000000000000000000" pitchFamily="2" charset="2"/>
              <a:buChar char="Ø"/>
            </a:pPr>
            <a:r>
              <a:rPr lang="en-US" sz="3200" b="1" dirty="0"/>
              <a:t>KELAIKLAUTAN</a:t>
            </a:r>
          </a:p>
          <a:p>
            <a:pPr>
              <a:buFont typeface="Wingdings" panose="05000000000000000000" pitchFamily="2" charset="2"/>
              <a:buChar char="Ø"/>
            </a:pPr>
            <a:r>
              <a:rPr lang="en-US" sz="3200" b="1" dirty="0"/>
              <a:t>KENAVIGASIAN</a:t>
            </a:r>
          </a:p>
          <a:p>
            <a:pPr>
              <a:buFont typeface="Wingdings" panose="05000000000000000000" pitchFamily="2" charset="2"/>
              <a:buChar char="Ø"/>
            </a:pPr>
            <a:r>
              <a:rPr lang="en-US" sz="3200" b="1" dirty="0"/>
              <a:t>PENGATURAN MUATAN</a:t>
            </a:r>
          </a:p>
          <a:p>
            <a:pPr>
              <a:buFont typeface="Wingdings" panose="05000000000000000000" pitchFamily="2" charset="2"/>
              <a:buChar char="Ø"/>
            </a:pPr>
            <a:r>
              <a:rPr lang="en-US" sz="3200" b="1" dirty="0"/>
              <a:t>ALAT PENOLONG/KESELAMATAN.</a:t>
            </a:r>
          </a:p>
        </p:txBody>
      </p:sp>
      <p:sp>
        <p:nvSpPr>
          <p:cNvPr id="5" name="TextBox 4">
            <a:extLst>
              <a:ext uri="{FF2B5EF4-FFF2-40B4-BE49-F238E27FC236}">
                <a16:creationId xmlns:a16="http://schemas.microsoft.com/office/drawing/2014/main" id="{09D2C84C-43B2-7448-7386-2463BBD154C6}"/>
              </a:ext>
            </a:extLst>
          </p:cNvPr>
          <p:cNvSpPr txBox="1"/>
          <p:nvPr/>
        </p:nvSpPr>
        <p:spPr>
          <a:xfrm>
            <a:off x="5850834" y="2522091"/>
            <a:ext cx="5546035" cy="461665"/>
          </a:xfrm>
          <a:prstGeom prst="rect">
            <a:avLst/>
          </a:prstGeom>
          <a:noFill/>
        </p:spPr>
        <p:txBody>
          <a:bodyPr wrap="square">
            <a:spAutoFit/>
          </a:bodyPr>
          <a:lstStyle/>
          <a:p>
            <a:r>
              <a:rPr lang="id-ID" sz="2400" b="1" dirty="0">
                <a:effectLst/>
                <a:latin typeface="+mj-lt"/>
                <a:ea typeface="Times New Roman" panose="02020603050405020304" pitchFamily="18" charset="0"/>
              </a:rPr>
              <a:t>LAIK LAYAR DAN/ATAU LAIK TEMPUR.</a:t>
            </a:r>
            <a:endParaRPr lang="en-US" sz="2400" b="1" dirty="0">
              <a:latin typeface="+mj-lt"/>
            </a:endParaRPr>
          </a:p>
        </p:txBody>
      </p:sp>
      <p:sp>
        <p:nvSpPr>
          <p:cNvPr id="6" name="Arrow: Striped Right 5">
            <a:extLst>
              <a:ext uri="{FF2B5EF4-FFF2-40B4-BE49-F238E27FC236}">
                <a16:creationId xmlns:a16="http://schemas.microsoft.com/office/drawing/2014/main" id="{9F30B970-8DDC-F966-CC94-BF61334263A6}"/>
              </a:ext>
            </a:extLst>
          </p:cNvPr>
          <p:cNvSpPr/>
          <p:nvPr/>
        </p:nvSpPr>
        <p:spPr>
          <a:xfrm>
            <a:off x="5168347" y="2587271"/>
            <a:ext cx="682487" cy="33130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2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CE4DA-9A4A-390D-81D7-0EB5653FE778}"/>
              </a:ext>
            </a:extLst>
          </p:cNvPr>
          <p:cNvSpPr txBox="1"/>
          <p:nvPr/>
        </p:nvSpPr>
        <p:spPr>
          <a:xfrm>
            <a:off x="1988211" y="383315"/>
            <a:ext cx="5873467" cy="1015663"/>
          </a:xfrm>
          <a:prstGeom prst="rect">
            <a:avLst/>
          </a:prstGeom>
          <a:noFill/>
        </p:spPr>
        <p:txBody>
          <a:bodyPr wrap="none" rtlCol="0">
            <a:spAutoFit/>
          </a:bodyPr>
          <a:lstStyle/>
          <a:p>
            <a:r>
              <a:rPr lang="en-ID" sz="6000" b="1" dirty="0">
                <a:solidFill>
                  <a:srgbClr val="293452"/>
                </a:solidFill>
              </a:rPr>
              <a:t>KONTRAK KULIAH</a:t>
            </a:r>
          </a:p>
        </p:txBody>
      </p:sp>
      <p:sp>
        <p:nvSpPr>
          <p:cNvPr id="5" name="TextBox 4">
            <a:extLst>
              <a:ext uri="{FF2B5EF4-FFF2-40B4-BE49-F238E27FC236}">
                <a16:creationId xmlns:a16="http://schemas.microsoft.com/office/drawing/2014/main" id="{9E2B57D5-12D7-5AB2-4185-BA178343EB3C}"/>
              </a:ext>
            </a:extLst>
          </p:cNvPr>
          <p:cNvSpPr txBox="1"/>
          <p:nvPr/>
        </p:nvSpPr>
        <p:spPr>
          <a:xfrm>
            <a:off x="1565550" y="1873803"/>
            <a:ext cx="10432123" cy="212365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oper Black" panose="0208090404030B020404" pitchFamily="18" charset="0"/>
              </a:rPr>
              <a:t>60%  NILAI UJIAN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oper Black" panose="0208090404030B020404" pitchFamily="18" charset="0"/>
              </a:rPr>
              <a:t>20%  NILAI PENUGASAN</a:t>
            </a:r>
          </a:p>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latin typeface="Cooper Black" panose="0208090404030B020404" pitchFamily="18" charset="0"/>
              </a:rPr>
              <a:t>20%  NILAI KEAKTIFAN DI KELAS</a:t>
            </a:r>
            <a:endParaRPr kumimoji="0" lang="id-ID" sz="4400" b="0" i="0" u="none" strike="noStrike" kern="0" cap="none" spc="0" normalizeH="0" baseline="0" noProof="0" dirty="0">
              <a:ln>
                <a:noFill/>
              </a:ln>
              <a:effectLst/>
              <a:uLnTx/>
              <a:uFillTx/>
              <a:latin typeface="Cooper Black" panose="0208090404030B020404" pitchFamily="18" charset="0"/>
            </a:endParaRPr>
          </a:p>
        </p:txBody>
      </p:sp>
    </p:spTree>
    <p:extLst>
      <p:ext uri="{BB962C8B-B14F-4D97-AF65-F5344CB8AC3E}">
        <p14:creationId xmlns:p14="http://schemas.microsoft.com/office/powerpoint/2010/main" val="2585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6E39-B202-FA21-A194-8A2F4522E02C}"/>
              </a:ext>
            </a:extLst>
          </p:cNvPr>
          <p:cNvSpPr>
            <a:spLocks noGrp="1"/>
          </p:cNvSpPr>
          <p:nvPr>
            <p:ph type="title"/>
          </p:nvPr>
        </p:nvSpPr>
        <p:spPr>
          <a:xfrm>
            <a:off x="1464431" y="218661"/>
            <a:ext cx="10018713" cy="1318591"/>
          </a:xfrm>
        </p:spPr>
        <p:txBody>
          <a:bodyPr/>
          <a:lstStyle/>
          <a:p>
            <a:r>
              <a:rPr lang="en-US" b="1" dirty="0"/>
              <a:t>LINGKUNGAN KERJA</a:t>
            </a:r>
          </a:p>
        </p:txBody>
      </p:sp>
      <p:sp>
        <p:nvSpPr>
          <p:cNvPr id="3" name="Content Placeholder 2">
            <a:extLst>
              <a:ext uri="{FF2B5EF4-FFF2-40B4-BE49-F238E27FC236}">
                <a16:creationId xmlns:a16="http://schemas.microsoft.com/office/drawing/2014/main" id="{A8D90746-818F-0C49-CEA3-3ACAD76E9B67}"/>
              </a:ext>
            </a:extLst>
          </p:cNvPr>
          <p:cNvSpPr>
            <a:spLocks noGrp="1"/>
          </p:cNvSpPr>
          <p:nvPr>
            <p:ph idx="1"/>
          </p:nvPr>
        </p:nvSpPr>
        <p:spPr>
          <a:xfrm>
            <a:off x="1312032" y="1981201"/>
            <a:ext cx="10018713" cy="3124201"/>
          </a:xfrm>
        </p:spPr>
        <p:txBody>
          <a:bodyPr>
            <a:normAutofit fontScale="92500"/>
          </a:bodyPr>
          <a:lstStyle/>
          <a:p>
            <a:r>
              <a:rPr lang="en-US" sz="2800" b="1" dirty="0"/>
              <a:t>KONDISI FISIK LINGKUNGAN LAUT DAN UDARA YANG DINAMIS;</a:t>
            </a:r>
          </a:p>
          <a:p>
            <a:r>
              <a:rPr lang="en-US" sz="2800" b="1" dirty="0"/>
              <a:t>KONDISI KAPAL BAIK KONSTRUKSI, PERALATAN NAVIGASI, KOMUNIKASI, KESELAMATAN DAN LAINNYA;</a:t>
            </a:r>
          </a:p>
          <a:p>
            <a:r>
              <a:rPr lang="en-US" sz="2800" b="1" dirty="0"/>
              <a:t>KONDISI PELAYARAN PADA MALAM HARI DAN CUACA BURUK;DAN</a:t>
            </a:r>
          </a:p>
          <a:p>
            <a:r>
              <a:rPr lang="en-US" sz="2800" b="1" dirty="0"/>
              <a:t>KONDISI SOSIAL REKAN KERJA.</a:t>
            </a:r>
          </a:p>
        </p:txBody>
      </p:sp>
    </p:spTree>
    <p:extLst>
      <p:ext uri="{BB962C8B-B14F-4D97-AF65-F5344CB8AC3E}">
        <p14:creationId xmlns:p14="http://schemas.microsoft.com/office/powerpoint/2010/main" val="251530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6D88-CB22-90AE-1A58-F92B589C3624}"/>
              </a:ext>
            </a:extLst>
          </p:cNvPr>
          <p:cNvSpPr>
            <a:spLocks noGrp="1"/>
          </p:cNvSpPr>
          <p:nvPr>
            <p:ph type="title"/>
          </p:nvPr>
        </p:nvSpPr>
        <p:spPr>
          <a:xfrm>
            <a:off x="1524067" y="-129209"/>
            <a:ext cx="10018713" cy="1752599"/>
          </a:xfrm>
        </p:spPr>
        <p:txBody>
          <a:bodyPr/>
          <a:lstStyle/>
          <a:p>
            <a:r>
              <a:rPr lang="en-US" sz="4000" dirty="0">
                <a:latin typeface="Aptos Narrow" panose="020B0004020202020204" pitchFamily="34" charset="0"/>
              </a:rPr>
              <a:t>MANAJEMEN KESELAMATAN</a:t>
            </a:r>
            <a:br>
              <a:rPr lang="en-US" sz="4000" dirty="0">
                <a:latin typeface="Aptos Narrow" panose="020B0004020202020204" pitchFamily="34" charset="0"/>
              </a:rPr>
            </a:br>
            <a:r>
              <a:rPr lang="id-ID" sz="1800" b="1" dirty="0">
                <a:effectLst/>
                <a:latin typeface="Times New Roman" panose="02020603050405020304" pitchFamily="18" charset="0"/>
                <a:ea typeface="Times New Roman" panose="02020603050405020304" pitchFamily="18" charset="0"/>
              </a:rPr>
              <a:t>TERENCANA, TERUKUR, TERSTRUKTUR DAN</a:t>
            </a:r>
            <a:r>
              <a:rPr lang="id-ID" sz="1800" b="1" spc="-10" dirty="0">
                <a:effectLst/>
                <a:latin typeface="Times New Roman" panose="02020603050405020304" pitchFamily="18" charset="0"/>
                <a:ea typeface="Times New Roman" panose="02020603050405020304" pitchFamily="18" charset="0"/>
              </a:rPr>
              <a:t> </a:t>
            </a:r>
            <a:r>
              <a:rPr lang="id-ID" sz="1800" b="1" dirty="0">
                <a:effectLst/>
                <a:latin typeface="Times New Roman" panose="02020603050405020304" pitchFamily="18" charset="0"/>
                <a:ea typeface="Times New Roman" panose="02020603050405020304" pitchFamily="18" charset="0"/>
              </a:rPr>
              <a:t>TERINTEGRASI</a:t>
            </a:r>
            <a:r>
              <a:rPr lang="id-ID" sz="1800" b="1" spc="-10" dirty="0">
                <a:effectLst/>
                <a:latin typeface="Times New Roman" panose="02020603050405020304" pitchFamily="18" charset="0"/>
                <a:ea typeface="Times New Roman" panose="02020603050405020304" pitchFamily="18" charset="0"/>
              </a:rPr>
              <a:t> </a:t>
            </a:r>
            <a:r>
              <a:rPr lang="id-ID" sz="1800" b="1" dirty="0">
                <a:effectLst/>
                <a:latin typeface="Times New Roman" panose="02020603050405020304" pitchFamily="18" charset="0"/>
                <a:ea typeface="Times New Roman" panose="02020603050405020304" pitchFamily="18" charset="0"/>
              </a:rPr>
              <a:t>SERTA BERKELANJUTAN </a:t>
            </a:r>
            <a:endParaRPr lang="en-US" b="1" dirty="0"/>
          </a:p>
        </p:txBody>
      </p:sp>
      <p:sp>
        <p:nvSpPr>
          <p:cNvPr id="3" name="Content Placeholder 2">
            <a:extLst>
              <a:ext uri="{FF2B5EF4-FFF2-40B4-BE49-F238E27FC236}">
                <a16:creationId xmlns:a16="http://schemas.microsoft.com/office/drawing/2014/main" id="{7E9EEEFD-691C-2143-7855-3B863D68BA3B}"/>
              </a:ext>
            </a:extLst>
          </p:cNvPr>
          <p:cNvSpPr>
            <a:spLocks noGrp="1"/>
          </p:cNvSpPr>
          <p:nvPr>
            <p:ph idx="1"/>
          </p:nvPr>
        </p:nvSpPr>
        <p:spPr>
          <a:xfrm>
            <a:off x="1384919" y="1918251"/>
            <a:ext cx="10018713" cy="3124201"/>
          </a:xfrm>
        </p:spPr>
        <p:txBody>
          <a:bodyPr>
            <a:normAutofit/>
          </a:bodyPr>
          <a:lstStyle/>
          <a:p>
            <a:pPr marL="715963" indent="-715963">
              <a:buFont typeface="Wingdings" panose="05000000000000000000" pitchFamily="2" charset="2"/>
              <a:buChar char="Ø"/>
            </a:pPr>
            <a:r>
              <a:rPr lang="en-US" b="1" dirty="0"/>
              <a:t>MENGENALI POTENSI BAHAYA, PENILAIAN RISIKO DAN PENGENDALIAN RISIKO</a:t>
            </a:r>
          </a:p>
          <a:p>
            <a:pPr marL="715963" indent="-715963">
              <a:buFont typeface="Wingdings" panose="05000000000000000000" pitchFamily="2" charset="2"/>
              <a:buChar char="Ø"/>
            </a:pPr>
            <a:r>
              <a:rPr lang="en-US" b="1" dirty="0"/>
              <a:t>TINDAKAN PERBAIKAN MEMPERTAHANKAN TINGKAT KESELAMATAN YANG DAPAT DITERIMA</a:t>
            </a:r>
          </a:p>
          <a:p>
            <a:pPr marL="715963" indent="-715963">
              <a:buFont typeface="Wingdings" panose="05000000000000000000" pitchFamily="2" charset="2"/>
              <a:buChar char="Ø"/>
            </a:pPr>
            <a:r>
              <a:rPr lang="en-US" b="1" dirty="0"/>
              <a:t>PENGAMATAN BERKELANJUTAN DAN PENILAIAN TINGKAT KESELAMATAN YANG DAPAT DICAPAI</a:t>
            </a:r>
          </a:p>
          <a:p>
            <a:pPr marL="715963" indent="-715963">
              <a:buFont typeface="Wingdings" panose="05000000000000000000" pitchFamily="2" charset="2"/>
              <a:buChar char="Ø"/>
            </a:pPr>
            <a:r>
              <a:rPr lang="en-US" b="1" dirty="0"/>
              <a:t>PENINGKATAN TINGKAT KESELAMATAN MENYELURUH.</a:t>
            </a:r>
          </a:p>
        </p:txBody>
      </p:sp>
    </p:spTree>
    <p:extLst>
      <p:ext uri="{BB962C8B-B14F-4D97-AF65-F5344CB8AC3E}">
        <p14:creationId xmlns:p14="http://schemas.microsoft.com/office/powerpoint/2010/main" val="133361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9F4F-88EE-3AE9-7554-43069FDD9D60}"/>
              </a:ext>
            </a:extLst>
          </p:cNvPr>
          <p:cNvSpPr>
            <a:spLocks noGrp="1"/>
          </p:cNvSpPr>
          <p:nvPr>
            <p:ph type="title"/>
          </p:nvPr>
        </p:nvSpPr>
        <p:spPr>
          <a:xfrm>
            <a:off x="609600" y="160336"/>
            <a:ext cx="10972800" cy="863246"/>
          </a:xfrm>
        </p:spPr>
        <p:txBody>
          <a:bodyPr>
            <a:normAutofit/>
          </a:bodyPr>
          <a:lstStyle/>
          <a:p>
            <a:pPr algn="ctr">
              <a:lnSpc>
                <a:spcPct val="115000"/>
              </a:lnSpc>
              <a:spcAft>
                <a:spcPts val="1000"/>
              </a:spcAft>
              <a:tabLst>
                <a:tab pos="1710690" algn="l"/>
                <a:tab pos="1980565" algn="l"/>
              </a:tabLst>
            </a:pPr>
            <a:r>
              <a:rPr lang="id-ID" sz="3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UTS STUDI KASUS KECELAKAAN DI LAUT.</a:t>
            </a:r>
            <a:endParaRPr lang="id-ID" sz="3200" dirty="0"/>
          </a:p>
        </p:txBody>
      </p:sp>
      <p:sp>
        <p:nvSpPr>
          <p:cNvPr id="3" name="Content Placeholder 2">
            <a:extLst>
              <a:ext uri="{FF2B5EF4-FFF2-40B4-BE49-F238E27FC236}">
                <a16:creationId xmlns:a16="http://schemas.microsoft.com/office/drawing/2014/main" id="{4110505E-83BC-D24B-CE8E-3BC7DDC57AEC}"/>
              </a:ext>
            </a:extLst>
          </p:cNvPr>
          <p:cNvSpPr>
            <a:spLocks noGrp="1"/>
          </p:cNvSpPr>
          <p:nvPr>
            <p:ph idx="1"/>
          </p:nvPr>
        </p:nvSpPr>
        <p:spPr>
          <a:xfrm>
            <a:off x="184484" y="1023582"/>
            <a:ext cx="11823032" cy="5834418"/>
          </a:xfrm>
        </p:spPr>
        <p:txBody>
          <a:bodyPr>
            <a:normAutofit/>
          </a:bodyPr>
          <a:lstStyle/>
          <a:p>
            <a:pPr marL="0" indent="0">
              <a:lnSpc>
                <a:spcPct val="150000"/>
              </a:lnSpc>
              <a:spcBef>
                <a:spcPts val="0"/>
              </a:spcBef>
              <a:spcAft>
                <a:spcPts val="0"/>
              </a:spcAft>
              <a:tabLst>
                <a:tab pos="1710690" algn="l"/>
                <a:tab pos="1980565" algn="l"/>
              </a:tabLst>
            </a:pP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HARI/TANGGAL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JUMAT</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18 AGUSTUS</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2023</a:t>
            </a:r>
            <a:endParaRPr lang="en-ID"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Bef>
                <a:spcPts val="0"/>
              </a:spcBef>
              <a:spcAft>
                <a:spcPts val="0"/>
              </a:spcAft>
              <a:tabLst>
                <a:tab pos="1710690" algn="l"/>
                <a:tab pos="1980565" algn="l"/>
              </a:tabLst>
            </a:pP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WAKTU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50</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MENIT</a:t>
            </a:r>
            <a:endParaRPr lang="en-ID"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Bef>
                <a:spcPts val="0"/>
              </a:spcBef>
              <a:spcAft>
                <a:spcPts val="0"/>
              </a:spcAft>
              <a:tabLst>
                <a:tab pos="1710690" algn="l"/>
                <a:tab pos="1980565" algn="l"/>
              </a:tabLst>
            </a:pP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SIFAT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d-ID" sz="2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CLOSE BOOK</a:t>
            </a:r>
            <a:endParaRPr lang="en-ID"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Bef>
                <a:spcPts val="0"/>
              </a:spcBef>
              <a:spcAft>
                <a:spcPts val="0"/>
              </a:spcAft>
              <a:tabLst>
                <a:tab pos="1710690" algn="l"/>
                <a:tab pos="1980565" algn="l"/>
              </a:tabLst>
            </a:pP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INSTRUKSI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0"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BERDOA SESUAI DENGAN AGAMA DAN KEPERCAYAAN MASING-MASING.</a:t>
            </a:r>
          </a:p>
          <a:p>
            <a:pPr lvl="0" algn="just">
              <a:buFont typeface="+mj-lt"/>
              <a:buAutoNum type="arabicPeriod"/>
              <a:tabLst>
                <a:tab pos="531813" algn="l"/>
              </a:tabLst>
            </a:pPr>
            <a:r>
              <a:rPr lang="en-US" sz="2000" b="1" dirty="0">
                <a:latin typeface="Arial" panose="020B0604020202020204" pitchFamily="34" charset="0"/>
                <a:ea typeface="Times New Roman" panose="02020603050405020304" pitchFamily="18" charset="0"/>
                <a:cs typeface="Arial" panose="020B0604020202020204" pitchFamily="34" charset="0"/>
              </a:rPr>
              <a:t>SOAL AKAN DI SLIDEKAN.</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pPr lvl="0"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TULISKAN NAMA, NOMOR AKADEMI  DAN MATA PELAJARAN JELAS DAN BENAR DIATAS LEMBAR JAWABAN.</a:t>
            </a:r>
          </a:p>
          <a:p>
            <a:pPr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BACA, PAHAMI  PERSOALAN DENGAN TELITI DAN </a:t>
            </a:r>
            <a:r>
              <a:rPr lang="id-ID"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JAWAB DENGAN JELAS</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ID" sz="2000" b="1" dirty="0">
              <a:effectLst/>
              <a:latin typeface="Arial" panose="020B0604020202020204" pitchFamily="34" charset="0"/>
              <a:ea typeface="Times New Roman" panose="02020603050405020304" pitchFamily="18" charset="0"/>
              <a:cs typeface="Arial" panose="020B0604020202020204" pitchFamily="34" charset="0"/>
            </a:endParaRPr>
          </a:p>
          <a:p>
            <a:pPr lvl="0"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JAWABLAH SESUAI DENGAN PETUNJUKNYA, TIDAK DIPERKENANKAN BEKERJA SAMA</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ID" sz="2000" dirty="0">
              <a:effectLst/>
              <a:latin typeface="Arial" panose="020B0604020202020204" pitchFamily="34" charset="0"/>
              <a:ea typeface="Times New Roman" panose="02020603050405020304" pitchFamily="18" charset="0"/>
              <a:cs typeface="Arial" panose="020B0604020202020204" pitchFamily="34" charset="0"/>
            </a:endParaRPr>
          </a:p>
          <a:p>
            <a:pPr lvl="0"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BILA TERJADI PELANGGARAN MAKA AKAN DIPROSES SESUAI DENGAN ATURAN YANG BERLAKU DI SESKOAL.</a:t>
            </a:r>
            <a:endParaRPr lang="en-ID" sz="2000" b="1" dirty="0">
              <a:latin typeface="Arial" panose="020B0604020202020204" pitchFamily="34" charset="0"/>
              <a:ea typeface="Times New Roman" panose="02020603050405020304" pitchFamily="18" charset="0"/>
              <a:cs typeface="Arial" panose="020B0604020202020204" pitchFamily="34" charset="0"/>
            </a:endParaRPr>
          </a:p>
          <a:p>
            <a:pPr lvl="0" algn="just">
              <a:buFont typeface="+mj-lt"/>
              <a:buAutoNum type="arabicPeriod"/>
              <a:tabLst>
                <a:tab pos="531813"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PERIKSA SEKALI LAGI SEBELUM KERTAS JAWABAN DIKUMPULKAN.</a:t>
            </a:r>
            <a:endParaRPr lang="en-US" sz="2000" b="1" dirty="0">
              <a:latin typeface="Arial" panose="020B0604020202020204" pitchFamily="34" charset="0"/>
              <a:cs typeface="Arial" panose="020B0604020202020204" pitchFamily="34" charset="0"/>
            </a:endParaRPr>
          </a:p>
          <a:p>
            <a:pPr marL="0" indent="0">
              <a:lnSpc>
                <a:spcPct val="115000"/>
              </a:lnSpc>
              <a:spcAft>
                <a:spcPts val="1000"/>
              </a:spcAft>
              <a:buNone/>
              <a:tabLst>
                <a:tab pos="1710690" algn="l"/>
                <a:tab pos="1980565" algn="l"/>
              </a:tabLst>
            </a:pPr>
            <a:endParaRPr lang="en-ID" sz="2000" dirty="0">
              <a:effectLst/>
              <a:latin typeface="Arial" panose="020B0604020202020204" pitchFamily="34" charset="0"/>
              <a:ea typeface="Calibri" panose="020F0502020204030204" pitchFamily="34" charset="0"/>
              <a:cs typeface="Arial" panose="020B0604020202020204" pitchFamily="34" charset="0"/>
            </a:endParaRPr>
          </a:p>
          <a:p>
            <a:endParaRPr lang="id-ID"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0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96A2-18DB-4384-1660-EB87189B683A}"/>
              </a:ext>
            </a:extLst>
          </p:cNvPr>
          <p:cNvSpPr>
            <a:spLocks noGrp="1"/>
          </p:cNvSpPr>
          <p:nvPr>
            <p:ph type="title"/>
          </p:nvPr>
        </p:nvSpPr>
        <p:spPr>
          <a:xfrm>
            <a:off x="1528645" y="1"/>
            <a:ext cx="10018713" cy="914400"/>
          </a:xfrm>
        </p:spPr>
        <p:txBody>
          <a:bodyPr/>
          <a:lstStyle/>
          <a:p>
            <a:r>
              <a:rPr lang="en-US" dirty="0"/>
              <a:t>SOAL</a:t>
            </a:r>
          </a:p>
        </p:txBody>
      </p:sp>
      <p:sp>
        <p:nvSpPr>
          <p:cNvPr id="3" name="Content Placeholder 2">
            <a:extLst>
              <a:ext uri="{FF2B5EF4-FFF2-40B4-BE49-F238E27FC236}">
                <a16:creationId xmlns:a16="http://schemas.microsoft.com/office/drawing/2014/main" id="{D5B2E3A8-3CD6-47BB-8FAA-32648B7657F4}"/>
              </a:ext>
            </a:extLst>
          </p:cNvPr>
          <p:cNvSpPr>
            <a:spLocks noGrp="1"/>
          </p:cNvSpPr>
          <p:nvPr>
            <p:ph idx="1"/>
          </p:nvPr>
        </p:nvSpPr>
        <p:spPr>
          <a:xfrm>
            <a:off x="1412267" y="1054332"/>
            <a:ext cx="10018713" cy="4858788"/>
          </a:xfrm>
        </p:spPr>
        <p:txBody>
          <a:bodyPr anchor="t">
            <a:noAutofit/>
          </a:bodyPr>
          <a:lstStyle/>
          <a:p>
            <a:pPr algn="just"/>
            <a:r>
              <a:rPr lang="en-US" sz="2800" b="1" dirty="0"/>
              <a:t>JELASKAN TENTANG KECELAKAAN DI LAUT MENURUT </a:t>
            </a:r>
            <a:r>
              <a:rPr lang="es-ES" sz="2800" b="1" dirty="0"/>
              <a:t>UU NO. 17 TAHUN 2008 TENTANG PELAYARAN !!!!</a:t>
            </a:r>
          </a:p>
          <a:p>
            <a:pPr algn="just"/>
            <a:r>
              <a:rPr lang="es-ES" sz="2800" b="1" dirty="0"/>
              <a:t>SEBUTKAN FAKTOR2 PENYEBAB KECELAKAAN DI LAUT BESERTA CONTOHNYA (4 CONTOH)</a:t>
            </a:r>
          </a:p>
          <a:p>
            <a:pPr algn="just"/>
            <a:r>
              <a:rPr lang="es-ES" sz="2800" b="1" dirty="0"/>
              <a:t>SEBUTKAM SYARAT  MENJADI PAGA LAUT</a:t>
            </a:r>
          </a:p>
          <a:p>
            <a:pPr algn="just"/>
            <a:r>
              <a:rPr lang="es-ES" sz="2800" b="1" dirty="0"/>
              <a:t>APA ITU ISM CODE?</a:t>
            </a:r>
          </a:p>
          <a:p>
            <a:pPr algn="just"/>
            <a:r>
              <a:rPr lang="sv-SE" sz="2800" b="1" dirty="0"/>
              <a:t>SEBUTKAN FAKTOR-FAKTOR UTAMA YANG PERLU DIPERHATIKAN DALAM UPAYA PENCEGAHAN KECELAKAAN KERJA DI KAPAL ?</a:t>
            </a:r>
            <a:endParaRPr lang="es-ES" sz="2800" b="1" dirty="0"/>
          </a:p>
          <a:p>
            <a:pPr algn="just"/>
            <a:endParaRPr lang="es-ES" sz="2800" b="1" dirty="0"/>
          </a:p>
          <a:p>
            <a:pPr algn="just"/>
            <a:endParaRPr lang="es-ES" sz="2800" b="1" dirty="0"/>
          </a:p>
          <a:p>
            <a:pPr algn="just"/>
            <a:endParaRPr lang="es-ES" sz="2800" b="1" dirty="0"/>
          </a:p>
          <a:p>
            <a:pPr algn="just"/>
            <a:endParaRPr lang="en-US" sz="2800" b="1" dirty="0"/>
          </a:p>
        </p:txBody>
      </p:sp>
    </p:spTree>
    <p:extLst>
      <p:ext uri="{BB962C8B-B14F-4D97-AF65-F5344CB8AC3E}">
        <p14:creationId xmlns:p14="http://schemas.microsoft.com/office/powerpoint/2010/main" val="2648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0F72-43F6-F398-4308-D0A1543D21D0}"/>
              </a:ext>
            </a:extLst>
          </p:cNvPr>
          <p:cNvSpPr>
            <a:spLocks noGrp="1"/>
          </p:cNvSpPr>
          <p:nvPr>
            <p:ph type="title"/>
          </p:nvPr>
        </p:nvSpPr>
        <p:spPr>
          <a:xfrm>
            <a:off x="1208118" y="-79660"/>
            <a:ext cx="10378033" cy="932411"/>
          </a:xfrm>
        </p:spPr>
        <p:txBody>
          <a:bodyPr>
            <a:normAutofit/>
          </a:bodyPr>
          <a:lstStyle/>
          <a:p>
            <a:r>
              <a:rPr lang="id-ID" sz="3200" b="1" dirty="0">
                <a:latin typeface="Arial" panose="020B0604020202020204" pitchFamily="34" charset="0"/>
                <a:ea typeface="Arial" panose="020B0604020202020204" pitchFamily="34" charset="0"/>
              </a:rPr>
              <a:t>STUDI KASUS TIM</a:t>
            </a:r>
            <a:r>
              <a:rPr lang="id-ID" sz="3200" b="1" spc="-20" dirty="0">
                <a:latin typeface="Arial" panose="020B0604020202020204" pitchFamily="34" charset="0"/>
                <a:ea typeface="Arial" panose="020B0604020202020204" pitchFamily="34" charset="0"/>
              </a:rPr>
              <a:t> </a:t>
            </a:r>
            <a:r>
              <a:rPr lang="id-ID" sz="3200" b="1" dirty="0">
                <a:latin typeface="Arial" panose="020B0604020202020204" pitchFamily="34" charset="0"/>
                <a:ea typeface="Arial" panose="020B0604020202020204" pitchFamily="34" charset="0"/>
              </a:rPr>
              <a:t>KAWAL</a:t>
            </a:r>
            <a:r>
              <a:rPr lang="id-ID" sz="3200" b="1" spc="-10" dirty="0">
                <a:latin typeface="Arial" panose="020B0604020202020204" pitchFamily="34" charset="0"/>
                <a:ea typeface="Arial" panose="020B0604020202020204" pitchFamily="34" charset="0"/>
              </a:rPr>
              <a:t> </a:t>
            </a:r>
            <a:r>
              <a:rPr lang="id-ID" sz="3200" b="1" dirty="0">
                <a:latin typeface="Arial" panose="020B0604020202020204" pitchFamily="34" charset="0"/>
                <a:ea typeface="Arial" panose="020B0604020202020204" pitchFamily="34" charset="0"/>
              </a:rPr>
              <a:t>KRI</a:t>
            </a:r>
            <a:r>
              <a:rPr lang="id-ID" sz="3200" b="1" spc="-30" dirty="0">
                <a:latin typeface="Arial" panose="020B0604020202020204" pitchFamily="34" charset="0"/>
                <a:ea typeface="Arial" panose="020B0604020202020204" pitchFamily="34" charset="0"/>
              </a:rPr>
              <a:t> </a:t>
            </a:r>
            <a:r>
              <a:rPr lang="id-ID" sz="3200" b="1" dirty="0">
                <a:latin typeface="Arial" panose="020B0604020202020204" pitchFamily="34" charset="0"/>
                <a:ea typeface="Arial" panose="020B0604020202020204" pitchFamily="34" charset="0"/>
              </a:rPr>
              <a:t>SLAMET</a:t>
            </a:r>
            <a:r>
              <a:rPr lang="id-ID" sz="3200" b="1" spc="-10" dirty="0">
                <a:latin typeface="Arial" panose="020B0604020202020204" pitchFamily="34" charset="0"/>
                <a:ea typeface="Arial" panose="020B0604020202020204" pitchFamily="34" charset="0"/>
              </a:rPr>
              <a:t> </a:t>
            </a:r>
            <a:r>
              <a:rPr lang="id-ID" sz="3200" b="1" dirty="0">
                <a:latin typeface="Arial" panose="020B0604020202020204" pitchFamily="34" charset="0"/>
                <a:ea typeface="Arial" panose="020B0604020202020204" pitchFamily="34" charset="0"/>
              </a:rPr>
              <a:t>RIYADI-352</a:t>
            </a:r>
            <a:endParaRPr lang="en-US" sz="3200" dirty="0"/>
          </a:p>
        </p:txBody>
      </p:sp>
      <p:graphicFrame>
        <p:nvGraphicFramePr>
          <p:cNvPr id="18" name="Content Placeholder 17">
            <a:extLst>
              <a:ext uri="{FF2B5EF4-FFF2-40B4-BE49-F238E27FC236}">
                <a16:creationId xmlns:a16="http://schemas.microsoft.com/office/drawing/2014/main" id="{D8608573-27E1-0B4C-FF66-977DEA493742}"/>
              </a:ext>
            </a:extLst>
          </p:cNvPr>
          <p:cNvGraphicFramePr>
            <a:graphicFrameLocks noGrp="1"/>
          </p:cNvGraphicFramePr>
          <p:nvPr>
            <p:ph idx="1"/>
            <p:extLst>
              <p:ext uri="{D42A27DB-BD31-4B8C-83A1-F6EECF244321}">
                <p14:modId xmlns:p14="http://schemas.microsoft.com/office/powerpoint/2010/main" val="182691806"/>
              </p:ext>
            </p:extLst>
          </p:nvPr>
        </p:nvGraphicFramePr>
        <p:xfrm>
          <a:off x="3934258" y="580494"/>
          <a:ext cx="8068195" cy="317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a:extLst>
              <a:ext uri="{FF2B5EF4-FFF2-40B4-BE49-F238E27FC236}">
                <a16:creationId xmlns:a16="http://schemas.microsoft.com/office/drawing/2014/main" id="{73DBB118-7C56-7DE5-417E-ABF84E032299}"/>
              </a:ext>
            </a:extLst>
          </p:cNvPr>
          <p:cNvGraphicFramePr/>
          <p:nvPr>
            <p:extLst>
              <p:ext uri="{D42A27DB-BD31-4B8C-83A1-F6EECF244321}">
                <p14:modId xmlns:p14="http://schemas.microsoft.com/office/powerpoint/2010/main" val="4140139036"/>
              </p:ext>
            </p:extLst>
          </p:nvPr>
        </p:nvGraphicFramePr>
        <p:xfrm>
          <a:off x="1783146" y="3750763"/>
          <a:ext cx="10408854" cy="3570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7" name="Group 16">
            <a:extLst>
              <a:ext uri="{FF2B5EF4-FFF2-40B4-BE49-F238E27FC236}">
                <a16:creationId xmlns:a16="http://schemas.microsoft.com/office/drawing/2014/main" id="{682E1D35-A8F0-DA86-C36F-E288AEEBD5D3}"/>
              </a:ext>
            </a:extLst>
          </p:cNvPr>
          <p:cNvGrpSpPr/>
          <p:nvPr/>
        </p:nvGrpSpPr>
        <p:grpSpPr>
          <a:xfrm>
            <a:off x="-140424" y="580494"/>
            <a:ext cx="4004337" cy="5159906"/>
            <a:chOff x="-140424" y="595576"/>
            <a:chExt cx="4004337" cy="5159906"/>
          </a:xfrm>
        </p:grpSpPr>
        <p:grpSp>
          <p:nvGrpSpPr>
            <p:cNvPr id="13" name="Group 12">
              <a:extLst>
                <a:ext uri="{FF2B5EF4-FFF2-40B4-BE49-F238E27FC236}">
                  <a16:creationId xmlns:a16="http://schemas.microsoft.com/office/drawing/2014/main" id="{89AD8619-FCE7-92B0-6F8B-6ACDDCB2EED4}"/>
                </a:ext>
              </a:extLst>
            </p:cNvPr>
            <p:cNvGrpSpPr/>
            <p:nvPr/>
          </p:nvGrpSpPr>
          <p:grpSpPr>
            <a:xfrm>
              <a:off x="-140424" y="595576"/>
              <a:ext cx="4004337" cy="5159906"/>
              <a:chOff x="-228104" y="676102"/>
              <a:chExt cx="5652290" cy="6621463"/>
            </a:xfrm>
          </p:grpSpPr>
          <p:pic>
            <p:nvPicPr>
              <p:cNvPr id="7" name="Picture 6">
                <a:extLst>
                  <a:ext uri="{FF2B5EF4-FFF2-40B4-BE49-F238E27FC236}">
                    <a16:creationId xmlns:a16="http://schemas.microsoft.com/office/drawing/2014/main" id="{18A6B0CB-F0DD-F253-9DDD-C9626722B0EA}"/>
                  </a:ext>
                </a:extLst>
              </p:cNvPr>
              <p:cNvPicPr>
                <a:picLocks noChangeAspect="1"/>
              </p:cNvPicPr>
              <p:nvPr/>
            </p:nvPicPr>
            <p:blipFill rotWithShape="1">
              <a:blip r:embed="rId12"/>
              <a:srcRect l="12504" t="16646" r="5286" b="8687"/>
              <a:stretch/>
            </p:blipFill>
            <p:spPr>
              <a:xfrm>
                <a:off x="105294" y="676102"/>
                <a:ext cx="5318892" cy="3223096"/>
              </a:xfrm>
              <a:prstGeom prst="rect">
                <a:avLst/>
              </a:prstGeom>
              <a:ln>
                <a:solidFill>
                  <a:schemeClr val="tx1"/>
                </a:solidFill>
              </a:ln>
            </p:spPr>
          </p:pic>
          <p:sp>
            <p:nvSpPr>
              <p:cNvPr id="10" name="Callout: Line 9">
                <a:extLst>
                  <a:ext uri="{FF2B5EF4-FFF2-40B4-BE49-F238E27FC236}">
                    <a16:creationId xmlns:a16="http://schemas.microsoft.com/office/drawing/2014/main" id="{D87B3437-70F7-B496-961E-07FCA6C25FCC}"/>
                  </a:ext>
                </a:extLst>
              </p:cNvPr>
              <p:cNvSpPr/>
              <p:nvPr/>
            </p:nvSpPr>
            <p:spPr>
              <a:xfrm>
                <a:off x="-228104" y="5245915"/>
                <a:ext cx="3165064" cy="2051650"/>
              </a:xfrm>
              <a:prstGeom prst="borderCallout1">
                <a:avLst>
                  <a:gd name="adj1" fmla="val 1014"/>
                  <a:gd name="adj2" fmla="val 45555"/>
                  <a:gd name="adj3" fmla="val -132000"/>
                  <a:gd name="adj4" fmla="val 69971"/>
                </a:avLst>
              </a:prstGeom>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AA0C2445-1AB3-3F20-F751-6E800402C482}"/>
                </a:ext>
              </a:extLst>
            </p:cNvPr>
            <p:cNvPicPr>
              <a:picLocks noChangeAspect="1"/>
            </p:cNvPicPr>
            <p:nvPr/>
          </p:nvPicPr>
          <p:blipFill rotWithShape="1">
            <a:blip r:embed="rId13"/>
            <a:srcRect l="6481" t="15833" r="21078" b="12222"/>
            <a:stretch/>
          </p:blipFill>
          <p:spPr>
            <a:xfrm>
              <a:off x="-75905" y="4256215"/>
              <a:ext cx="2113236" cy="1399156"/>
            </a:xfrm>
            <a:prstGeom prst="rect">
              <a:avLst/>
            </a:prstGeom>
          </p:spPr>
        </p:pic>
      </p:grpSp>
      <p:sp>
        <p:nvSpPr>
          <p:cNvPr id="20" name="Flowchart: Connector 19">
            <a:extLst>
              <a:ext uri="{FF2B5EF4-FFF2-40B4-BE49-F238E27FC236}">
                <a16:creationId xmlns:a16="http://schemas.microsoft.com/office/drawing/2014/main" id="{F9A5E845-C7C1-CF2C-FC7E-E857C3F1276F}"/>
              </a:ext>
            </a:extLst>
          </p:cNvPr>
          <p:cNvSpPr/>
          <p:nvPr/>
        </p:nvSpPr>
        <p:spPr>
          <a:xfrm>
            <a:off x="1111250" y="1629949"/>
            <a:ext cx="520700" cy="412750"/>
          </a:xfrm>
          <a:prstGeom prst="flowChartConnector">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58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B28F-BF60-3B49-F0BE-B121C2349EAE}"/>
              </a:ext>
            </a:extLst>
          </p:cNvPr>
          <p:cNvSpPr>
            <a:spLocks noGrp="1"/>
          </p:cNvSpPr>
          <p:nvPr>
            <p:ph type="title"/>
          </p:nvPr>
        </p:nvSpPr>
        <p:spPr>
          <a:xfrm>
            <a:off x="1235826" y="-55419"/>
            <a:ext cx="10018713" cy="858982"/>
          </a:xfrm>
        </p:spPr>
        <p:txBody>
          <a:bodyPr>
            <a:normAutofit/>
          </a:bodyPr>
          <a:lstStyle/>
          <a:p>
            <a:r>
              <a:rPr lang="id-ID" sz="3600" b="1" kern="0" dirty="0">
                <a:latin typeface="Arial" panose="020B0604020202020204" pitchFamily="34" charset="0"/>
                <a:ea typeface="Arial" panose="020B0604020202020204" pitchFamily="34" charset="0"/>
              </a:rPr>
              <a:t>STUDI KASUS KRI</a:t>
            </a:r>
            <a:r>
              <a:rPr lang="id-ID" sz="3600" b="1" kern="0" spc="-35" dirty="0">
                <a:latin typeface="Arial" panose="020B0604020202020204" pitchFamily="34" charset="0"/>
                <a:ea typeface="Arial" panose="020B0604020202020204" pitchFamily="34" charset="0"/>
              </a:rPr>
              <a:t> </a:t>
            </a:r>
            <a:r>
              <a:rPr lang="id-ID" sz="3600" b="1" kern="0" dirty="0">
                <a:latin typeface="Arial" panose="020B0604020202020204" pitchFamily="34" charset="0"/>
                <a:ea typeface="Arial" panose="020B0604020202020204" pitchFamily="34" charset="0"/>
              </a:rPr>
              <a:t>NALA-363.</a:t>
            </a:r>
            <a:endParaRPr lang="en-US" sz="3600" dirty="0"/>
          </a:p>
        </p:txBody>
      </p:sp>
      <p:graphicFrame>
        <p:nvGraphicFramePr>
          <p:cNvPr id="4" name="Content Placeholder 3">
            <a:extLst>
              <a:ext uri="{FF2B5EF4-FFF2-40B4-BE49-F238E27FC236}">
                <a16:creationId xmlns:a16="http://schemas.microsoft.com/office/drawing/2014/main" id="{A12FC552-5F82-C74A-662B-93470575D26C}"/>
              </a:ext>
            </a:extLst>
          </p:cNvPr>
          <p:cNvGraphicFramePr>
            <a:graphicFrameLocks noGrp="1"/>
          </p:cNvGraphicFramePr>
          <p:nvPr>
            <p:ph idx="1"/>
            <p:extLst>
              <p:ext uri="{D42A27DB-BD31-4B8C-83A1-F6EECF244321}">
                <p14:modId xmlns:p14="http://schemas.microsoft.com/office/powerpoint/2010/main" val="2955048638"/>
              </p:ext>
            </p:extLst>
          </p:nvPr>
        </p:nvGraphicFramePr>
        <p:xfrm>
          <a:off x="855994" y="606483"/>
          <a:ext cx="10948655" cy="629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261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9DCD1-EF3C-54F7-B3B4-EF038E815CF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798"/>
          <a:stretch/>
        </p:blipFill>
        <p:spPr>
          <a:xfrm>
            <a:off x="216131" y="155172"/>
            <a:ext cx="7110154" cy="6096000"/>
          </a:xfrm>
        </p:spPr>
      </p:pic>
      <p:pic>
        <p:nvPicPr>
          <p:cNvPr id="7" name="Picture 6">
            <a:extLst>
              <a:ext uri="{FF2B5EF4-FFF2-40B4-BE49-F238E27FC236}">
                <a16:creationId xmlns:a16="http://schemas.microsoft.com/office/drawing/2014/main" id="{1FD30ACB-1014-DF6E-CFF1-230270D12518}"/>
              </a:ext>
            </a:extLst>
          </p:cNvPr>
          <p:cNvPicPr>
            <a:picLocks noChangeAspect="1"/>
          </p:cNvPicPr>
          <p:nvPr/>
        </p:nvPicPr>
        <p:blipFill rotWithShape="1">
          <a:blip r:embed="rId3"/>
          <a:srcRect l="23441" t="21900" r="34593" b="9171"/>
          <a:stretch/>
        </p:blipFill>
        <p:spPr>
          <a:xfrm>
            <a:off x="7509164" y="659473"/>
            <a:ext cx="4317076" cy="5580611"/>
          </a:xfrm>
          <a:prstGeom prst="rect">
            <a:avLst/>
          </a:prstGeom>
        </p:spPr>
      </p:pic>
      <p:sp>
        <p:nvSpPr>
          <p:cNvPr id="9" name="TextBox 8">
            <a:extLst>
              <a:ext uri="{FF2B5EF4-FFF2-40B4-BE49-F238E27FC236}">
                <a16:creationId xmlns:a16="http://schemas.microsoft.com/office/drawing/2014/main" id="{029C80D1-C8B0-CF83-4FB1-CD4EF91C0FAC}"/>
              </a:ext>
            </a:extLst>
          </p:cNvPr>
          <p:cNvSpPr txBox="1"/>
          <p:nvPr/>
        </p:nvSpPr>
        <p:spPr>
          <a:xfrm>
            <a:off x="7575665" y="155171"/>
            <a:ext cx="2261062" cy="369332"/>
          </a:xfrm>
          <a:prstGeom prst="rect">
            <a:avLst/>
          </a:prstGeom>
          <a:noFill/>
        </p:spPr>
        <p:txBody>
          <a:bodyPr wrap="square">
            <a:spAutoFit/>
          </a:bodyPr>
          <a:lstStyle/>
          <a:p>
            <a:r>
              <a:rPr lang="en-US" b="0" i="0" u="none" strike="noStrike" dirty="0">
                <a:solidFill>
                  <a:srgbClr val="3366CC"/>
                </a:solidFill>
                <a:effectLst/>
                <a:latin typeface="Arial" panose="020B0604020202020204" pitchFamily="34" charset="0"/>
                <a:hlinkClick r:id="rId4" tooltip="Douglas Sea Scale"/>
              </a:rPr>
              <a:t>Douglas Sea Scale</a:t>
            </a:r>
            <a:r>
              <a:rPr lang="en-US" b="0" i="0" dirty="0">
                <a:solidFill>
                  <a:srgbClr val="202122"/>
                </a:solidFill>
                <a:effectLst/>
                <a:latin typeface="Arial" panose="020B0604020202020204" pitchFamily="34" charset="0"/>
              </a:rPr>
              <a:t>.</a:t>
            </a:r>
            <a:endParaRPr lang="en-US" dirty="0"/>
          </a:p>
        </p:txBody>
      </p:sp>
      <p:sp>
        <p:nvSpPr>
          <p:cNvPr id="10" name="Title 1">
            <a:extLst>
              <a:ext uri="{FF2B5EF4-FFF2-40B4-BE49-F238E27FC236}">
                <a16:creationId xmlns:a16="http://schemas.microsoft.com/office/drawing/2014/main" id="{EC1D0037-A5FD-0492-D20E-2CE720CEB3F7}"/>
              </a:ext>
            </a:extLst>
          </p:cNvPr>
          <p:cNvSpPr>
            <a:spLocks noGrp="1"/>
          </p:cNvSpPr>
          <p:nvPr>
            <p:ph type="title"/>
          </p:nvPr>
        </p:nvSpPr>
        <p:spPr>
          <a:xfrm>
            <a:off x="216131" y="155171"/>
            <a:ext cx="5830889" cy="657629"/>
          </a:xfrm>
          <a:noFill/>
        </p:spPr>
        <p:txBody>
          <a:bodyPr vert="horz">
            <a:normAutofit/>
          </a:bodyPr>
          <a:lstStyle/>
          <a:p>
            <a:r>
              <a:rPr lang="en-US" sz="3200" b="1" i="0" dirty="0">
                <a:solidFill>
                  <a:srgbClr val="000000"/>
                </a:solidFill>
                <a:effectLst/>
                <a:latin typeface="Times New Roman" panose="02020603050405020304" pitchFamily="18" charset="0"/>
              </a:rPr>
              <a:t>DOUGLAS SEA SCALE</a:t>
            </a:r>
            <a:endParaRPr lang="en-US" sz="3200" dirty="0"/>
          </a:p>
        </p:txBody>
      </p:sp>
    </p:spTree>
    <p:extLst>
      <p:ext uri="{BB962C8B-B14F-4D97-AF65-F5344CB8AC3E}">
        <p14:creationId xmlns:p14="http://schemas.microsoft.com/office/powerpoint/2010/main" val="29378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407F-B294-5CFA-A132-1DE197D110E7}"/>
              </a:ext>
            </a:extLst>
          </p:cNvPr>
          <p:cNvSpPr>
            <a:spLocks noGrp="1"/>
          </p:cNvSpPr>
          <p:nvPr>
            <p:ph type="title"/>
          </p:nvPr>
        </p:nvSpPr>
        <p:spPr>
          <a:xfrm>
            <a:off x="-52389" y="0"/>
            <a:ext cx="2688899" cy="6871893"/>
          </a:xfrm>
          <a:solidFill>
            <a:schemeClr val="accent1">
              <a:lumMod val="40000"/>
              <a:lumOff val="60000"/>
            </a:schemeClr>
          </a:solidFill>
        </p:spPr>
        <p:txBody>
          <a:bodyPr vert="horz">
            <a:normAutofit/>
          </a:bodyPr>
          <a:lstStyle/>
          <a:p>
            <a:r>
              <a:rPr lang="en-US" sz="3200" b="1" i="0" dirty="0">
                <a:solidFill>
                  <a:srgbClr val="000000"/>
                </a:solidFill>
                <a:effectLst/>
                <a:latin typeface="Times New Roman" panose="02020603050405020304" pitchFamily="18" charset="0"/>
              </a:rPr>
              <a:t>THE BEAUFORT WIND SCALE</a:t>
            </a:r>
            <a:endParaRPr lang="en-US" sz="3200" dirty="0"/>
          </a:p>
        </p:txBody>
      </p:sp>
      <p:pic>
        <p:nvPicPr>
          <p:cNvPr id="5" name="Content Placeholder 4">
            <a:extLst>
              <a:ext uri="{FF2B5EF4-FFF2-40B4-BE49-F238E27FC236}">
                <a16:creationId xmlns:a16="http://schemas.microsoft.com/office/drawing/2014/main" id="{F2C3223A-AD8B-ADE3-A6A2-BE53B4A55B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6511" y="-13893"/>
            <a:ext cx="8895089" cy="6871893"/>
          </a:xfrm>
        </p:spPr>
      </p:pic>
    </p:spTree>
    <p:extLst>
      <p:ext uri="{BB962C8B-B14F-4D97-AF65-F5344CB8AC3E}">
        <p14:creationId xmlns:p14="http://schemas.microsoft.com/office/powerpoint/2010/main" val="204262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7640-40A1-94BD-A41F-8928C3D973DC}"/>
              </a:ext>
            </a:extLst>
          </p:cNvPr>
          <p:cNvSpPr>
            <a:spLocks noGrp="1"/>
          </p:cNvSpPr>
          <p:nvPr>
            <p:ph type="title"/>
          </p:nvPr>
        </p:nvSpPr>
        <p:spPr>
          <a:xfrm>
            <a:off x="1589606" y="135626"/>
            <a:ext cx="10018713" cy="777240"/>
          </a:xfrm>
        </p:spPr>
        <p:txBody>
          <a:bodyPr>
            <a:normAutofit/>
          </a:bodyPr>
          <a:lstStyle/>
          <a:p>
            <a:r>
              <a:rPr lang="id-ID" b="1" kern="0" dirty="0">
                <a:latin typeface="Arial" panose="020B0604020202020204" pitchFamily="34" charset="0"/>
                <a:ea typeface="Arial" panose="020B0604020202020204" pitchFamily="34" charset="0"/>
              </a:rPr>
              <a:t>STUDI KASUS KRI</a:t>
            </a:r>
            <a:r>
              <a:rPr lang="id-ID" b="1" kern="0" spc="-3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TELUK</a:t>
            </a:r>
            <a:r>
              <a:rPr lang="id-ID" b="1" kern="0" spc="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PARIGI-539</a:t>
            </a:r>
            <a:endParaRPr lang="en-US" dirty="0"/>
          </a:p>
        </p:txBody>
      </p:sp>
      <p:graphicFrame>
        <p:nvGraphicFramePr>
          <p:cNvPr id="6" name="Diagram 5">
            <a:extLst>
              <a:ext uri="{FF2B5EF4-FFF2-40B4-BE49-F238E27FC236}">
                <a16:creationId xmlns:a16="http://schemas.microsoft.com/office/drawing/2014/main" id="{95255810-DF37-758C-693F-8A000B9A7AB7}"/>
              </a:ext>
            </a:extLst>
          </p:cNvPr>
          <p:cNvGraphicFramePr/>
          <p:nvPr>
            <p:extLst>
              <p:ext uri="{D42A27DB-BD31-4B8C-83A1-F6EECF244321}">
                <p14:modId xmlns:p14="http://schemas.microsoft.com/office/powerpoint/2010/main" val="17221406"/>
              </p:ext>
            </p:extLst>
          </p:nvPr>
        </p:nvGraphicFramePr>
        <p:xfrm>
          <a:off x="3601284" y="672174"/>
          <a:ext cx="8490963" cy="6192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KRI Teluk Parigi 539 Bersiap Gelar Operasi Pergeseran Pasukan">
            <a:extLst>
              <a:ext uri="{FF2B5EF4-FFF2-40B4-BE49-F238E27FC236}">
                <a16:creationId xmlns:a16="http://schemas.microsoft.com/office/drawing/2014/main" id="{98A194CC-74B8-89DA-8192-C79299E103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99" y="820188"/>
            <a:ext cx="3487643" cy="2424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RI TELUK PARIGI 539 DOCKING, SIAPKAN OPERASI KEDEPAN">
            <a:extLst>
              <a:ext uri="{FF2B5EF4-FFF2-40B4-BE49-F238E27FC236}">
                <a16:creationId xmlns:a16="http://schemas.microsoft.com/office/drawing/2014/main" id="{FF9EB598-25AC-4CAB-511E-E51C0D475C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53" y="3244733"/>
            <a:ext cx="3487642" cy="3487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3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DA78-BF62-61CE-04A5-3062CF96BE48}"/>
              </a:ext>
            </a:extLst>
          </p:cNvPr>
          <p:cNvSpPr>
            <a:spLocks noGrp="1"/>
          </p:cNvSpPr>
          <p:nvPr>
            <p:ph type="title"/>
          </p:nvPr>
        </p:nvSpPr>
        <p:spPr>
          <a:xfrm>
            <a:off x="1506477" y="59574"/>
            <a:ext cx="10018713" cy="699655"/>
          </a:xfrm>
        </p:spPr>
        <p:txBody>
          <a:bodyPr>
            <a:normAutofit fontScale="90000"/>
          </a:bodyPr>
          <a:lstStyle/>
          <a:p>
            <a:r>
              <a:rPr lang="id-ID" b="1" dirty="0">
                <a:latin typeface="Arial" panose="020B0604020202020204" pitchFamily="34" charset="0"/>
                <a:ea typeface="Arial" panose="020B0604020202020204" pitchFamily="34" charset="0"/>
              </a:rPr>
              <a:t>STUDI KASUS KRI</a:t>
            </a:r>
            <a:r>
              <a:rPr lang="id-ID" b="1" spc="-30" dirty="0">
                <a:latin typeface="Arial" panose="020B0604020202020204" pitchFamily="34" charset="0"/>
                <a:ea typeface="Arial" panose="020B0604020202020204" pitchFamily="34" charset="0"/>
              </a:rPr>
              <a:t> </a:t>
            </a:r>
            <a:r>
              <a:rPr lang="id-ID" b="1" dirty="0">
                <a:latin typeface="Arial" panose="020B0604020202020204" pitchFamily="34" charset="0"/>
                <a:ea typeface="Arial" panose="020B0604020202020204" pitchFamily="34" charset="0"/>
              </a:rPr>
              <a:t>DILI-</a:t>
            </a:r>
            <a:r>
              <a:rPr lang="id-ID" b="1" spc="-15" dirty="0">
                <a:latin typeface="Arial" panose="020B0604020202020204" pitchFamily="34" charset="0"/>
                <a:ea typeface="Arial" panose="020B0604020202020204" pitchFamily="34" charset="0"/>
              </a:rPr>
              <a:t> </a:t>
            </a:r>
            <a:r>
              <a:rPr lang="id-ID" b="1" dirty="0">
                <a:latin typeface="Arial" panose="020B0604020202020204" pitchFamily="34" charset="0"/>
                <a:ea typeface="Arial" panose="020B0604020202020204" pitchFamily="34" charset="0"/>
              </a:rPr>
              <a:t>583</a:t>
            </a:r>
            <a:endParaRPr lang="en-US" dirty="0"/>
          </a:p>
        </p:txBody>
      </p:sp>
      <p:graphicFrame>
        <p:nvGraphicFramePr>
          <p:cNvPr id="5" name="Content Placeholder 4">
            <a:extLst>
              <a:ext uri="{FF2B5EF4-FFF2-40B4-BE49-F238E27FC236}">
                <a16:creationId xmlns:a16="http://schemas.microsoft.com/office/drawing/2014/main" id="{6556FF08-B36A-06F8-EF5F-79D695291771}"/>
              </a:ext>
            </a:extLst>
          </p:cNvPr>
          <p:cNvGraphicFramePr>
            <a:graphicFrameLocks noGrp="1"/>
          </p:cNvGraphicFramePr>
          <p:nvPr>
            <p:ph idx="1"/>
            <p:extLst>
              <p:ext uri="{D42A27DB-BD31-4B8C-83A1-F6EECF244321}">
                <p14:modId xmlns:p14="http://schemas.microsoft.com/office/powerpoint/2010/main" val="2758027668"/>
              </p:ext>
            </p:extLst>
          </p:nvPr>
        </p:nvGraphicFramePr>
        <p:xfrm>
          <a:off x="391673" y="616641"/>
          <a:ext cx="11683947" cy="5930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81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7D07-A5D7-AAF8-8C18-20762B213272}"/>
              </a:ext>
            </a:extLst>
          </p:cNvPr>
          <p:cNvSpPr>
            <a:spLocks noGrp="1"/>
          </p:cNvSpPr>
          <p:nvPr>
            <p:ph type="title"/>
          </p:nvPr>
        </p:nvSpPr>
        <p:spPr/>
        <p:txBody>
          <a:bodyPr/>
          <a:lstStyle/>
          <a:p>
            <a:endParaRPr lang="en-US"/>
          </a:p>
        </p:txBody>
      </p:sp>
      <p:pic>
        <p:nvPicPr>
          <p:cNvPr id="4" name="30 Biggest Ship Collisions and Mistakes Caught On Camera">
            <a:hlinkClick r:id="" action="ppaction://media"/>
            <a:extLst>
              <a:ext uri="{FF2B5EF4-FFF2-40B4-BE49-F238E27FC236}">
                <a16:creationId xmlns:a16="http://schemas.microsoft.com/office/drawing/2014/main" id="{E6BDD683-5E4E-80E8-04D7-CB150B7450E4}"/>
              </a:ext>
            </a:extLst>
          </p:cNvPr>
          <p:cNvPicPr>
            <a:picLocks noGrp="1" noChangeAspect="1"/>
          </p:cNvPicPr>
          <p:nvPr>
            <p:ph idx="1"/>
            <a:videoFile r:link="rId1"/>
            <p:extLst>
              <p:ext uri="{DAA4B4D4-6D71-4841-9C94-3DE7FCFB9230}">
                <p14:media xmlns:p14="http://schemas.microsoft.com/office/powerpoint/2010/main" r:embed="rId2">
                  <p14:trim end="237074.2"/>
                </p14:media>
              </p:ext>
            </p:extLst>
          </p:nvPr>
        </p:nvPicPr>
        <p:blipFill>
          <a:blip r:embed="rId4"/>
          <a:stretch>
            <a:fillRect/>
          </a:stretch>
        </p:blipFill>
        <p:spPr>
          <a:xfrm>
            <a:off x="838200" y="365125"/>
            <a:ext cx="11102156" cy="6244820"/>
          </a:xfrm>
        </p:spPr>
      </p:pic>
    </p:spTree>
    <p:extLst>
      <p:ext uri="{BB962C8B-B14F-4D97-AF65-F5344CB8AC3E}">
        <p14:creationId xmlns:p14="http://schemas.microsoft.com/office/powerpoint/2010/main" val="297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A029DF-C152-4CD9-9D90-42F3572CC1AA}"/>
              </a:ext>
            </a:extLst>
          </p:cNvPr>
          <p:cNvGraphicFramePr>
            <a:graphicFrameLocks noGrp="1"/>
          </p:cNvGraphicFramePr>
          <p:nvPr>
            <p:ph idx="1"/>
            <p:extLst>
              <p:ext uri="{D42A27DB-BD31-4B8C-83A1-F6EECF244321}">
                <p14:modId xmlns:p14="http://schemas.microsoft.com/office/powerpoint/2010/main" val="1304786129"/>
              </p:ext>
            </p:extLst>
          </p:nvPr>
        </p:nvGraphicFramePr>
        <p:xfrm>
          <a:off x="1578521" y="2753070"/>
          <a:ext cx="10018713" cy="3972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1.png">
            <a:extLst>
              <a:ext uri="{FF2B5EF4-FFF2-40B4-BE49-F238E27FC236}">
                <a16:creationId xmlns:a16="http://schemas.microsoft.com/office/drawing/2014/main" id="{68916E9C-91C5-64F0-8793-4DAD52F7C7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289" y="56192"/>
            <a:ext cx="4712653" cy="2696878"/>
          </a:xfrm>
          <a:prstGeom prst="rect">
            <a:avLst/>
          </a:prstGeom>
        </p:spPr>
      </p:pic>
      <p:pic>
        <p:nvPicPr>
          <p:cNvPr id="3074" name="Picture 2" descr="Menelisik Jejak KRI Nusa Utara 584, Landing Craft Utility TNI AL yang Baru  Purna Tugas">
            <a:extLst>
              <a:ext uri="{FF2B5EF4-FFF2-40B4-BE49-F238E27FC236}">
                <a16:creationId xmlns:a16="http://schemas.microsoft.com/office/drawing/2014/main" id="{90DFC869-66DC-D87C-FA65-3C9CE58EB9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4497"/>
          <a:stretch/>
        </p:blipFill>
        <p:spPr bwMode="auto">
          <a:xfrm>
            <a:off x="6657395" y="56192"/>
            <a:ext cx="4762500" cy="269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0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7556-91CC-B07B-B10E-E6E22644989B}"/>
              </a:ext>
            </a:extLst>
          </p:cNvPr>
          <p:cNvSpPr>
            <a:spLocks noGrp="1"/>
          </p:cNvSpPr>
          <p:nvPr>
            <p:ph type="title"/>
          </p:nvPr>
        </p:nvSpPr>
        <p:spPr>
          <a:xfrm>
            <a:off x="1274620" y="0"/>
            <a:ext cx="10522122" cy="931025"/>
          </a:xfrm>
        </p:spPr>
        <p:txBody>
          <a:bodyPr>
            <a:normAutofit/>
          </a:bodyPr>
          <a:lstStyle/>
          <a:p>
            <a:r>
              <a:rPr lang="id-ID" sz="3600" b="1" dirty="0">
                <a:latin typeface="Arial" panose="020B0604020202020204" pitchFamily="34" charset="0"/>
                <a:ea typeface="Arial" panose="020B0604020202020204" pitchFamily="34" charset="0"/>
              </a:rPr>
              <a:t>STUDI KASUS KRI</a:t>
            </a:r>
            <a:r>
              <a:rPr lang="id-ID" sz="3600" b="1" spc="-30" dirty="0">
                <a:latin typeface="Arial" panose="020B0604020202020204" pitchFamily="34" charset="0"/>
                <a:ea typeface="Arial" panose="020B0604020202020204" pitchFamily="34" charset="0"/>
              </a:rPr>
              <a:t> </a:t>
            </a:r>
            <a:r>
              <a:rPr lang="id-ID" sz="3600" b="1" dirty="0">
                <a:latin typeface="Arial" panose="020B0604020202020204" pitchFamily="34" charset="0"/>
                <a:ea typeface="Arial" panose="020B0604020202020204" pitchFamily="34" charset="0"/>
              </a:rPr>
              <a:t>MEMET</a:t>
            </a:r>
            <a:r>
              <a:rPr lang="id-ID" sz="3600" b="1" spc="-30" dirty="0">
                <a:latin typeface="Arial" panose="020B0604020202020204" pitchFamily="34" charset="0"/>
                <a:ea typeface="Arial" panose="020B0604020202020204" pitchFamily="34" charset="0"/>
              </a:rPr>
              <a:t> </a:t>
            </a:r>
            <a:r>
              <a:rPr lang="id-ID" sz="3600" b="1" dirty="0">
                <a:latin typeface="Arial" panose="020B0604020202020204" pitchFamily="34" charset="0"/>
                <a:ea typeface="Arial" panose="020B0604020202020204" pitchFamily="34" charset="0"/>
              </a:rPr>
              <a:t>SASTRAWIRIA-380</a:t>
            </a:r>
            <a:endParaRPr lang="en-US" sz="3600" dirty="0"/>
          </a:p>
        </p:txBody>
      </p:sp>
      <p:graphicFrame>
        <p:nvGraphicFramePr>
          <p:cNvPr id="4" name="Content Placeholder 3">
            <a:extLst>
              <a:ext uri="{FF2B5EF4-FFF2-40B4-BE49-F238E27FC236}">
                <a16:creationId xmlns:a16="http://schemas.microsoft.com/office/drawing/2014/main" id="{CD114583-4D20-EAB1-6CDC-8AC9C27B6894}"/>
              </a:ext>
            </a:extLst>
          </p:cNvPr>
          <p:cNvGraphicFramePr>
            <a:graphicFrameLocks noGrp="1"/>
          </p:cNvGraphicFramePr>
          <p:nvPr>
            <p:ph idx="1"/>
            <p:extLst>
              <p:ext uri="{D42A27DB-BD31-4B8C-83A1-F6EECF244321}">
                <p14:modId xmlns:p14="http://schemas.microsoft.com/office/powerpoint/2010/main" val="2889780852"/>
              </p:ext>
            </p:extLst>
          </p:nvPr>
        </p:nvGraphicFramePr>
        <p:xfrm>
          <a:off x="2814347" y="788323"/>
          <a:ext cx="9161522" cy="25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KRI Memet Sastrawiria (380) | Wiki eduNitas, Pusat Jurnal Indonesia">
            <a:extLst>
              <a:ext uri="{FF2B5EF4-FFF2-40B4-BE49-F238E27FC236}">
                <a16:creationId xmlns:a16="http://schemas.microsoft.com/office/drawing/2014/main" id="{C40E1565-BF60-0706-EBD3-DDE882118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41" y="788323"/>
            <a:ext cx="2673004" cy="2004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3">
            <a:extLst>
              <a:ext uri="{FF2B5EF4-FFF2-40B4-BE49-F238E27FC236}">
                <a16:creationId xmlns:a16="http://schemas.microsoft.com/office/drawing/2014/main" id="{1EE37214-1FF2-11ED-6A0E-2C73845399CA}"/>
              </a:ext>
            </a:extLst>
          </p:cNvPr>
          <p:cNvGraphicFramePr>
            <a:graphicFrameLocks/>
          </p:cNvGraphicFramePr>
          <p:nvPr>
            <p:extLst>
              <p:ext uri="{D42A27DB-BD31-4B8C-83A1-F6EECF244321}">
                <p14:modId xmlns:p14="http://schemas.microsoft.com/office/powerpoint/2010/main" val="1483790071"/>
              </p:ext>
            </p:extLst>
          </p:nvPr>
        </p:nvGraphicFramePr>
        <p:xfrm>
          <a:off x="367634" y="2690547"/>
          <a:ext cx="11608235" cy="48047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a:extLst>
              <a:ext uri="{FF2B5EF4-FFF2-40B4-BE49-F238E27FC236}">
                <a16:creationId xmlns:a16="http://schemas.microsoft.com/office/drawing/2014/main" id="{9A6AAC25-8C43-1D86-8487-592E1D783BF6}"/>
              </a:ext>
            </a:extLst>
          </p:cNvPr>
          <p:cNvPicPr>
            <a:picLocks noChangeAspect="1"/>
          </p:cNvPicPr>
          <p:nvPr/>
        </p:nvPicPr>
        <p:blipFill rotWithShape="1">
          <a:blip r:embed="rId13"/>
          <a:srcRect l="20316" t="14949" r="4155" b="14344"/>
          <a:stretch/>
        </p:blipFill>
        <p:spPr>
          <a:xfrm>
            <a:off x="10185400" y="3636272"/>
            <a:ext cx="1790469" cy="1117447"/>
          </a:xfrm>
          <a:prstGeom prst="rect">
            <a:avLst/>
          </a:prstGeom>
        </p:spPr>
      </p:pic>
      <p:pic>
        <p:nvPicPr>
          <p:cNvPr id="9" name="Picture 8">
            <a:extLst>
              <a:ext uri="{FF2B5EF4-FFF2-40B4-BE49-F238E27FC236}">
                <a16:creationId xmlns:a16="http://schemas.microsoft.com/office/drawing/2014/main" id="{7794A7FF-0DCA-1304-AED1-35B25A765545}"/>
              </a:ext>
            </a:extLst>
          </p:cNvPr>
          <p:cNvPicPr>
            <a:picLocks noChangeAspect="1"/>
          </p:cNvPicPr>
          <p:nvPr/>
        </p:nvPicPr>
        <p:blipFill rotWithShape="1">
          <a:blip r:embed="rId14"/>
          <a:srcRect l="11697" t="16403" r="4586" b="12081"/>
          <a:stretch/>
        </p:blipFill>
        <p:spPr>
          <a:xfrm>
            <a:off x="8856653" y="4934721"/>
            <a:ext cx="2776316" cy="1581106"/>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7B2590F7-5C3A-28FA-6423-47A9840D0D07}"/>
              </a:ext>
            </a:extLst>
          </p:cNvPr>
          <p:cNvCxnSpPr>
            <a:cxnSpLocks/>
            <a:stCxn id="9" idx="0"/>
          </p:cNvCxnSpPr>
          <p:nvPr/>
        </p:nvCxnSpPr>
        <p:spPr>
          <a:xfrm flipV="1">
            <a:off x="10244811" y="4531513"/>
            <a:ext cx="950239" cy="4032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8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AAECBF0-1F26-5CBA-B15D-A842756A152D}"/>
              </a:ext>
            </a:extLst>
          </p:cNvPr>
          <p:cNvGraphicFramePr>
            <a:graphicFrameLocks noGrp="1"/>
          </p:cNvGraphicFramePr>
          <p:nvPr>
            <p:ph idx="1"/>
            <p:extLst>
              <p:ext uri="{D42A27DB-BD31-4B8C-83A1-F6EECF244321}">
                <p14:modId xmlns:p14="http://schemas.microsoft.com/office/powerpoint/2010/main" val="2201846469"/>
              </p:ext>
            </p:extLst>
          </p:nvPr>
        </p:nvGraphicFramePr>
        <p:xfrm>
          <a:off x="1262637" y="554182"/>
          <a:ext cx="10018713" cy="630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1A8EA915-CC62-9EB7-D713-78BDB9FA897B}"/>
              </a:ext>
            </a:extLst>
          </p:cNvPr>
          <p:cNvSpPr txBox="1">
            <a:spLocks/>
          </p:cNvSpPr>
          <p:nvPr/>
        </p:nvSpPr>
        <p:spPr>
          <a:xfrm>
            <a:off x="1484310" y="54033"/>
            <a:ext cx="10018713" cy="666404"/>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d-ID" b="1" kern="0">
                <a:latin typeface="Arial" panose="020B0604020202020204" pitchFamily="34" charset="0"/>
                <a:ea typeface="Arial" panose="020B0604020202020204" pitchFamily="34" charset="0"/>
              </a:rPr>
              <a:t>STUDI KASUS KRI</a:t>
            </a:r>
            <a:r>
              <a:rPr lang="id-ID" b="1" kern="0" spc="-30">
                <a:latin typeface="Arial" panose="020B0604020202020204" pitchFamily="34" charset="0"/>
                <a:ea typeface="Arial" panose="020B0604020202020204" pitchFamily="34" charset="0"/>
              </a:rPr>
              <a:t> </a:t>
            </a:r>
            <a:r>
              <a:rPr lang="id-ID" b="1" kern="0">
                <a:latin typeface="Arial" panose="020B0604020202020204" pitchFamily="34" charset="0"/>
                <a:ea typeface="Arial" panose="020B0604020202020204" pitchFamily="34" charset="0"/>
              </a:rPr>
              <a:t>NALA-363</a:t>
            </a:r>
            <a:endParaRPr lang="en-US" dirty="0"/>
          </a:p>
        </p:txBody>
      </p:sp>
    </p:spTree>
    <p:extLst>
      <p:ext uri="{BB962C8B-B14F-4D97-AF65-F5344CB8AC3E}">
        <p14:creationId xmlns:p14="http://schemas.microsoft.com/office/powerpoint/2010/main" val="106729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AAECBF0-1F26-5CBA-B15D-A842756A152D}"/>
              </a:ext>
            </a:extLst>
          </p:cNvPr>
          <p:cNvGraphicFramePr>
            <a:graphicFrameLocks noGrp="1"/>
          </p:cNvGraphicFramePr>
          <p:nvPr>
            <p:ph idx="1"/>
            <p:extLst>
              <p:ext uri="{D42A27DB-BD31-4B8C-83A1-F6EECF244321}">
                <p14:modId xmlns:p14="http://schemas.microsoft.com/office/powerpoint/2010/main" val="2218710223"/>
              </p:ext>
            </p:extLst>
          </p:nvPr>
        </p:nvGraphicFramePr>
        <p:xfrm>
          <a:off x="1262637" y="554182"/>
          <a:ext cx="10480476" cy="6303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1A8EA915-CC62-9EB7-D713-78BDB9FA897B}"/>
              </a:ext>
            </a:extLst>
          </p:cNvPr>
          <p:cNvSpPr txBox="1">
            <a:spLocks/>
          </p:cNvSpPr>
          <p:nvPr/>
        </p:nvSpPr>
        <p:spPr>
          <a:xfrm>
            <a:off x="1484310" y="54033"/>
            <a:ext cx="10018713" cy="666404"/>
          </a:xfrm>
          <a:prstGeom prst="rect">
            <a:avLst/>
          </a:prstGeom>
          <a:effectLst/>
        </p:spPr>
        <p:txBody>
          <a:bodyPr vert="horz" lIns="91440" tIns="45720" rIns="91440" bIns="45720" rtlCol="0" anchor="ct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d-ID" b="1" kern="0">
                <a:latin typeface="Arial" panose="020B0604020202020204" pitchFamily="34" charset="0"/>
                <a:ea typeface="Arial" panose="020B0604020202020204" pitchFamily="34" charset="0"/>
              </a:rPr>
              <a:t>STUDI KASUS KRI</a:t>
            </a:r>
            <a:r>
              <a:rPr lang="id-ID" b="1" kern="0" spc="-30">
                <a:latin typeface="Arial" panose="020B0604020202020204" pitchFamily="34" charset="0"/>
                <a:ea typeface="Arial" panose="020B0604020202020204" pitchFamily="34" charset="0"/>
              </a:rPr>
              <a:t> </a:t>
            </a:r>
            <a:r>
              <a:rPr lang="id-ID" b="1" kern="0">
                <a:latin typeface="Arial" panose="020B0604020202020204" pitchFamily="34" charset="0"/>
                <a:ea typeface="Arial" panose="020B0604020202020204" pitchFamily="34" charset="0"/>
              </a:rPr>
              <a:t>NALA-363</a:t>
            </a:r>
            <a:endParaRPr lang="en-US" dirty="0"/>
          </a:p>
        </p:txBody>
      </p:sp>
    </p:spTree>
    <p:extLst>
      <p:ext uri="{BB962C8B-B14F-4D97-AF65-F5344CB8AC3E}">
        <p14:creationId xmlns:p14="http://schemas.microsoft.com/office/powerpoint/2010/main" val="325789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9C7C-4E55-B595-32D9-6DB7A8B2EE2A}"/>
              </a:ext>
            </a:extLst>
          </p:cNvPr>
          <p:cNvSpPr>
            <a:spLocks noGrp="1"/>
          </p:cNvSpPr>
          <p:nvPr>
            <p:ph type="title"/>
          </p:nvPr>
        </p:nvSpPr>
        <p:spPr>
          <a:xfrm>
            <a:off x="1484310" y="54033"/>
            <a:ext cx="10018713" cy="666404"/>
          </a:xfrm>
        </p:spPr>
        <p:txBody>
          <a:bodyPr>
            <a:normAutofit fontScale="90000"/>
          </a:bodyPr>
          <a:lstStyle/>
          <a:p>
            <a:r>
              <a:rPr lang="id-ID" b="1" kern="0" dirty="0">
                <a:latin typeface="Arial" panose="020B0604020202020204" pitchFamily="34" charset="0"/>
                <a:ea typeface="Arial" panose="020B0604020202020204" pitchFamily="34" charset="0"/>
              </a:rPr>
              <a:t>STUDI KASUS KRI</a:t>
            </a:r>
            <a:r>
              <a:rPr lang="id-ID" b="1" kern="0" spc="-3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NALA-363</a:t>
            </a:r>
            <a:endParaRPr lang="en-US" dirty="0"/>
          </a:p>
        </p:txBody>
      </p:sp>
      <p:graphicFrame>
        <p:nvGraphicFramePr>
          <p:cNvPr id="4" name="Content Placeholder 3">
            <a:extLst>
              <a:ext uri="{FF2B5EF4-FFF2-40B4-BE49-F238E27FC236}">
                <a16:creationId xmlns:a16="http://schemas.microsoft.com/office/drawing/2014/main" id="{D4A6F788-573A-48CE-4303-FC7E0263F109}"/>
              </a:ext>
            </a:extLst>
          </p:cNvPr>
          <p:cNvGraphicFramePr>
            <a:graphicFrameLocks noGrp="1"/>
          </p:cNvGraphicFramePr>
          <p:nvPr>
            <p:ph idx="1"/>
            <p:extLst>
              <p:ext uri="{D42A27DB-BD31-4B8C-83A1-F6EECF244321}">
                <p14:modId xmlns:p14="http://schemas.microsoft.com/office/powerpoint/2010/main" val="3828406708"/>
              </p:ext>
            </p:extLst>
          </p:nvPr>
        </p:nvGraphicFramePr>
        <p:xfrm>
          <a:off x="1323598" y="810490"/>
          <a:ext cx="10018713" cy="595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728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3150-EA52-7DDE-242C-8A78784CE8DB}"/>
              </a:ext>
            </a:extLst>
          </p:cNvPr>
          <p:cNvSpPr>
            <a:spLocks noGrp="1"/>
          </p:cNvSpPr>
          <p:nvPr>
            <p:ph type="title"/>
          </p:nvPr>
        </p:nvSpPr>
        <p:spPr>
          <a:xfrm>
            <a:off x="1395642" y="59575"/>
            <a:ext cx="10018713" cy="821575"/>
          </a:xfrm>
        </p:spPr>
        <p:txBody>
          <a:bodyPr>
            <a:normAutofit/>
          </a:bodyPr>
          <a:lstStyle/>
          <a:p>
            <a:r>
              <a:rPr lang="id-ID" b="1" dirty="0">
                <a:latin typeface="Arial" panose="020B0604020202020204" pitchFamily="34" charset="0"/>
                <a:ea typeface="Arial" panose="020B0604020202020204" pitchFamily="34" charset="0"/>
              </a:rPr>
              <a:t>STUDI KASUS KRI</a:t>
            </a:r>
            <a:r>
              <a:rPr lang="id-ID" b="1" spc="-45" dirty="0">
                <a:latin typeface="Arial" panose="020B0604020202020204" pitchFamily="34" charset="0"/>
                <a:ea typeface="Arial" panose="020B0604020202020204" pitchFamily="34" charset="0"/>
              </a:rPr>
              <a:t> </a:t>
            </a:r>
            <a:r>
              <a:rPr lang="id-ID" b="1" dirty="0">
                <a:latin typeface="Arial" panose="020B0604020202020204" pitchFamily="34" charset="0"/>
                <a:ea typeface="Arial" panose="020B0604020202020204" pitchFamily="34" charset="0"/>
              </a:rPr>
              <a:t>TALIWANGSA-870</a:t>
            </a:r>
            <a:endParaRPr lang="en-US" dirty="0"/>
          </a:p>
        </p:txBody>
      </p:sp>
      <p:graphicFrame>
        <p:nvGraphicFramePr>
          <p:cNvPr id="9" name="Content Placeholder 8">
            <a:extLst>
              <a:ext uri="{FF2B5EF4-FFF2-40B4-BE49-F238E27FC236}">
                <a16:creationId xmlns:a16="http://schemas.microsoft.com/office/drawing/2014/main" id="{F4FFF6AC-F753-8062-8231-8372AC33009D}"/>
              </a:ext>
            </a:extLst>
          </p:cNvPr>
          <p:cNvGraphicFramePr>
            <a:graphicFrameLocks noGrp="1"/>
          </p:cNvGraphicFramePr>
          <p:nvPr>
            <p:ph idx="1"/>
            <p:extLst>
              <p:ext uri="{D42A27DB-BD31-4B8C-83A1-F6EECF244321}">
                <p14:modId xmlns:p14="http://schemas.microsoft.com/office/powerpoint/2010/main" val="395715303"/>
              </p:ext>
            </p:extLst>
          </p:nvPr>
        </p:nvGraphicFramePr>
        <p:xfrm>
          <a:off x="1457945" y="731520"/>
          <a:ext cx="10018713" cy="602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47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3150-EA52-7DDE-242C-8A78784CE8DB}"/>
              </a:ext>
            </a:extLst>
          </p:cNvPr>
          <p:cNvSpPr>
            <a:spLocks noGrp="1"/>
          </p:cNvSpPr>
          <p:nvPr>
            <p:ph type="title"/>
          </p:nvPr>
        </p:nvSpPr>
        <p:spPr>
          <a:xfrm>
            <a:off x="1395642" y="59575"/>
            <a:ext cx="10018713" cy="821575"/>
          </a:xfrm>
        </p:spPr>
        <p:txBody>
          <a:bodyPr>
            <a:normAutofit/>
          </a:bodyPr>
          <a:lstStyle/>
          <a:p>
            <a:r>
              <a:rPr lang="id-ID" b="1" dirty="0">
                <a:latin typeface="Arial" panose="020B0604020202020204" pitchFamily="34" charset="0"/>
                <a:ea typeface="Arial" panose="020B0604020202020204" pitchFamily="34" charset="0"/>
              </a:rPr>
              <a:t>STUDI KASUS KRI</a:t>
            </a:r>
            <a:r>
              <a:rPr lang="id-ID" b="1" spc="-45" dirty="0">
                <a:latin typeface="Arial" panose="020B0604020202020204" pitchFamily="34" charset="0"/>
                <a:ea typeface="Arial" panose="020B0604020202020204" pitchFamily="34" charset="0"/>
              </a:rPr>
              <a:t> </a:t>
            </a:r>
            <a:r>
              <a:rPr lang="id-ID" b="1" dirty="0">
                <a:latin typeface="Arial" panose="020B0604020202020204" pitchFamily="34" charset="0"/>
                <a:ea typeface="Arial" panose="020B0604020202020204" pitchFamily="34" charset="0"/>
              </a:rPr>
              <a:t>TALIWANGSA-870</a:t>
            </a:r>
            <a:endParaRPr lang="en-US" dirty="0"/>
          </a:p>
        </p:txBody>
      </p:sp>
      <p:graphicFrame>
        <p:nvGraphicFramePr>
          <p:cNvPr id="9" name="Content Placeholder 8">
            <a:extLst>
              <a:ext uri="{FF2B5EF4-FFF2-40B4-BE49-F238E27FC236}">
                <a16:creationId xmlns:a16="http://schemas.microsoft.com/office/drawing/2014/main" id="{F4FFF6AC-F753-8062-8231-8372AC33009D}"/>
              </a:ext>
            </a:extLst>
          </p:cNvPr>
          <p:cNvGraphicFramePr>
            <a:graphicFrameLocks noGrp="1"/>
          </p:cNvGraphicFramePr>
          <p:nvPr>
            <p:ph idx="1"/>
            <p:extLst>
              <p:ext uri="{D42A27DB-BD31-4B8C-83A1-F6EECF244321}">
                <p14:modId xmlns:p14="http://schemas.microsoft.com/office/powerpoint/2010/main" val="3165646566"/>
              </p:ext>
            </p:extLst>
          </p:nvPr>
        </p:nvGraphicFramePr>
        <p:xfrm>
          <a:off x="1395642" y="731519"/>
          <a:ext cx="9976169" cy="3724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docshapegroup2">
            <a:extLst>
              <a:ext uri="{FF2B5EF4-FFF2-40B4-BE49-F238E27FC236}">
                <a16:creationId xmlns:a16="http://schemas.microsoft.com/office/drawing/2014/main" id="{684447D1-55BE-3F70-5EA7-02876DBF073A}"/>
              </a:ext>
            </a:extLst>
          </p:cNvPr>
          <p:cNvGrpSpPr>
            <a:grpSpLocks/>
          </p:cNvGrpSpPr>
          <p:nvPr/>
        </p:nvGrpSpPr>
        <p:grpSpPr bwMode="auto">
          <a:xfrm>
            <a:off x="2621280" y="4098174"/>
            <a:ext cx="5641571" cy="2593571"/>
            <a:chOff x="707" y="159"/>
            <a:chExt cx="7031" cy="2582"/>
          </a:xfrm>
        </p:grpSpPr>
        <p:pic>
          <p:nvPicPr>
            <p:cNvPr id="4" name="docshape3">
              <a:extLst>
                <a:ext uri="{FF2B5EF4-FFF2-40B4-BE49-F238E27FC236}">
                  <a16:creationId xmlns:a16="http://schemas.microsoft.com/office/drawing/2014/main" id="{8EA76DD7-68D9-164B-F1A3-FF3D7B9FEB19}"/>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07" y="178"/>
              <a:ext cx="3573"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ocshape4">
              <a:extLst>
                <a:ext uri="{FF2B5EF4-FFF2-40B4-BE49-F238E27FC236}">
                  <a16:creationId xmlns:a16="http://schemas.microsoft.com/office/drawing/2014/main" id="{03ACEA64-15F9-5FC7-869F-104DC1E61475}"/>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128" y="159"/>
              <a:ext cx="3610" cy="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427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11B3-B6CF-F669-2AE0-8B352A5D54A8}"/>
              </a:ext>
            </a:extLst>
          </p:cNvPr>
          <p:cNvSpPr>
            <a:spLocks noGrp="1"/>
          </p:cNvSpPr>
          <p:nvPr>
            <p:ph type="title"/>
          </p:nvPr>
        </p:nvSpPr>
        <p:spPr>
          <a:xfrm>
            <a:off x="1528645" y="175952"/>
            <a:ext cx="10018713" cy="749531"/>
          </a:xfrm>
        </p:spPr>
        <p:txBody>
          <a:bodyPr>
            <a:normAutofit/>
          </a:bodyPr>
          <a:lstStyle/>
          <a:p>
            <a:r>
              <a:rPr lang="id-ID" b="1" kern="0" dirty="0">
                <a:latin typeface="Arial" panose="020B0604020202020204" pitchFamily="34" charset="0"/>
                <a:ea typeface="Arial" panose="020B0604020202020204" pitchFamily="34" charset="0"/>
              </a:rPr>
              <a:t>STUDI KASUS</a:t>
            </a:r>
            <a:r>
              <a:rPr lang="id-ID" kern="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KRI</a:t>
            </a:r>
            <a:r>
              <a:rPr lang="id-ID" b="1" kern="0" spc="-4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FRANS KAISEPO-368</a:t>
            </a:r>
            <a:endParaRPr lang="en-US" dirty="0"/>
          </a:p>
        </p:txBody>
      </p:sp>
      <p:graphicFrame>
        <p:nvGraphicFramePr>
          <p:cNvPr id="4" name="Content Placeholder 3">
            <a:extLst>
              <a:ext uri="{FF2B5EF4-FFF2-40B4-BE49-F238E27FC236}">
                <a16:creationId xmlns:a16="http://schemas.microsoft.com/office/drawing/2014/main" id="{F9834869-9259-2911-7D28-3265F91FF0C6}"/>
              </a:ext>
            </a:extLst>
          </p:cNvPr>
          <p:cNvGraphicFramePr>
            <a:graphicFrameLocks noGrp="1"/>
          </p:cNvGraphicFramePr>
          <p:nvPr>
            <p:ph idx="1"/>
            <p:extLst>
              <p:ext uri="{D42A27DB-BD31-4B8C-83A1-F6EECF244321}">
                <p14:modId xmlns:p14="http://schemas.microsoft.com/office/powerpoint/2010/main" val="2257014627"/>
              </p:ext>
            </p:extLst>
          </p:nvPr>
        </p:nvGraphicFramePr>
        <p:xfrm>
          <a:off x="2723888" y="816032"/>
          <a:ext cx="8823470" cy="581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D4EBDA61-CB8E-CE53-04C5-2D8E14CC49DC}"/>
              </a:ext>
            </a:extLst>
          </p:cNvPr>
          <p:cNvGrpSpPr/>
          <p:nvPr/>
        </p:nvGrpSpPr>
        <p:grpSpPr>
          <a:xfrm>
            <a:off x="0" y="1134561"/>
            <a:ext cx="2671413" cy="5287146"/>
            <a:chOff x="0" y="855344"/>
            <a:chExt cx="2671413" cy="5287146"/>
          </a:xfrm>
        </p:grpSpPr>
        <p:pic>
          <p:nvPicPr>
            <p:cNvPr id="6" name="Picture 5">
              <a:extLst>
                <a:ext uri="{FF2B5EF4-FFF2-40B4-BE49-F238E27FC236}">
                  <a16:creationId xmlns:a16="http://schemas.microsoft.com/office/drawing/2014/main" id="{0021D5DF-89DA-7DF5-AC77-8659CC075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5344"/>
              <a:ext cx="2671413" cy="1792432"/>
            </a:xfrm>
            <a:prstGeom prst="rect">
              <a:avLst/>
            </a:prstGeom>
          </p:spPr>
        </p:pic>
        <p:pic>
          <p:nvPicPr>
            <p:cNvPr id="1026" name="Picture 2" descr="Ini Spesifikasi KRI Frans Kaisiepo-368, Kapal Perang TNI AL yang Dibekali  Rudal dan Meriam - KRT News">
              <a:extLst>
                <a:ext uri="{FF2B5EF4-FFF2-40B4-BE49-F238E27FC236}">
                  <a16:creationId xmlns:a16="http://schemas.microsoft.com/office/drawing/2014/main" id="{2469033D-2DEA-8239-49A0-78F05A2D62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02330"/>
              <a:ext cx="2671413" cy="14959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at melintasi perairan Somalia, KRI Frans Kaisiepo gelar Peran Jaga Perang">
              <a:extLst>
                <a:ext uri="{FF2B5EF4-FFF2-40B4-BE49-F238E27FC236}">
                  <a16:creationId xmlns:a16="http://schemas.microsoft.com/office/drawing/2014/main" id="{942D23B8-CC16-5EF4-5443-3BB13547E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251490"/>
              <a:ext cx="2671413" cy="1891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399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7A4F-50BF-11FD-4E3B-DACF4CA51F30}"/>
              </a:ext>
            </a:extLst>
          </p:cNvPr>
          <p:cNvSpPr>
            <a:spLocks noGrp="1"/>
          </p:cNvSpPr>
          <p:nvPr>
            <p:ph type="title"/>
          </p:nvPr>
        </p:nvSpPr>
        <p:spPr>
          <a:xfrm>
            <a:off x="1484310" y="-12469"/>
            <a:ext cx="10018713" cy="865909"/>
          </a:xfrm>
        </p:spPr>
        <p:txBody>
          <a:bodyPr>
            <a:normAutofit/>
          </a:bodyPr>
          <a:lstStyle/>
          <a:p>
            <a:r>
              <a:rPr lang="id-ID" sz="3600" b="1" dirty="0">
                <a:latin typeface="Arial" panose="020B0604020202020204" pitchFamily="34" charset="0"/>
                <a:ea typeface="Arial" panose="020B0604020202020204" pitchFamily="34" charset="0"/>
              </a:rPr>
              <a:t>STUDI KASUS KRI</a:t>
            </a:r>
            <a:r>
              <a:rPr lang="id-ID" sz="3600" b="1" spc="-35" dirty="0">
                <a:latin typeface="Arial" panose="020B0604020202020204" pitchFamily="34" charset="0"/>
                <a:ea typeface="Arial" panose="020B0604020202020204" pitchFamily="34" charset="0"/>
              </a:rPr>
              <a:t> </a:t>
            </a:r>
            <a:r>
              <a:rPr lang="id-ID" sz="3600" b="1" dirty="0">
                <a:latin typeface="Arial" panose="020B0604020202020204" pitchFamily="34" charset="0"/>
                <a:ea typeface="Arial" panose="020B0604020202020204" pitchFamily="34" charset="0"/>
              </a:rPr>
              <a:t>PATI</a:t>
            </a:r>
            <a:r>
              <a:rPr lang="id-ID" sz="3600" b="1" spc="-15" dirty="0">
                <a:latin typeface="Arial" panose="020B0604020202020204" pitchFamily="34" charset="0"/>
                <a:ea typeface="Arial" panose="020B0604020202020204" pitchFamily="34" charset="0"/>
              </a:rPr>
              <a:t> </a:t>
            </a:r>
            <a:r>
              <a:rPr lang="id-ID" sz="3600" b="1" dirty="0">
                <a:latin typeface="Arial" panose="020B0604020202020204" pitchFamily="34" charset="0"/>
                <a:ea typeface="Arial" panose="020B0604020202020204" pitchFamily="34" charset="0"/>
              </a:rPr>
              <a:t>UNUS-384</a:t>
            </a:r>
            <a:endParaRPr lang="en-US" sz="3600" dirty="0"/>
          </a:p>
        </p:txBody>
      </p:sp>
      <p:graphicFrame>
        <p:nvGraphicFramePr>
          <p:cNvPr id="4" name="Content Placeholder 3">
            <a:extLst>
              <a:ext uri="{FF2B5EF4-FFF2-40B4-BE49-F238E27FC236}">
                <a16:creationId xmlns:a16="http://schemas.microsoft.com/office/drawing/2014/main" id="{26CC4CFC-05EC-3230-C4A1-07DD42F0842F}"/>
              </a:ext>
            </a:extLst>
          </p:cNvPr>
          <p:cNvGraphicFramePr>
            <a:graphicFrameLocks noGrp="1"/>
          </p:cNvGraphicFramePr>
          <p:nvPr>
            <p:ph idx="1"/>
            <p:extLst>
              <p:ext uri="{D42A27DB-BD31-4B8C-83A1-F6EECF244321}">
                <p14:modId xmlns:p14="http://schemas.microsoft.com/office/powerpoint/2010/main" val="2938675564"/>
              </p:ext>
            </p:extLst>
          </p:nvPr>
        </p:nvGraphicFramePr>
        <p:xfrm>
          <a:off x="2570507" y="854823"/>
          <a:ext cx="9377653" cy="5788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9E4BCEE5-1EF9-BE39-09C3-7971C196A970}"/>
              </a:ext>
            </a:extLst>
          </p:cNvPr>
          <p:cNvGrpSpPr/>
          <p:nvPr/>
        </p:nvGrpSpPr>
        <p:grpSpPr>
          <a:xfrm>
            <a:off x="67165" y="1596234"/>
            <a:ext cx="2503342" cy="4305608"/>
            <a:chOff x="-143424" y="939855"/>
            <a:chExt cx="2182495" cy="3729427"/>
          </a:xfrm>
        </p:grpSpPr>
        <p:pic>
          <p:nvPicPr>
            <p:cNvPr id="6" name="docshape11">
              <a:extLst>
                <a:ext uri="{FF2B5EF4-FFF2-40B4-BE49-F238E27FC236}">
                  <a16:creationId xmlns:a16="http://schemas.microsoft.com/office/drawing/2014/main" id="{2770F608-58E4-D6A2-B751-C838306F6F6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00244" y="939855"/>
              <a:ext cx="21272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ocshape12">
              <a:extLst>
                <a:ext uri="{FF2B5EF4-FFF2-40B4-BE49-F238E27FC236}">
                  <a16:creationId xmlns:a16="http://schemas.microsoft.com/office/drawing/2014/main" id="{FECDE37C-70B8-67F0-5E92-089BD7525ABD}"/>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43424" y="3380232"/>
              <a:ext cx="218249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ocshape13">
              <a:extLst>
                <a:ext uri="{FF2B5EF4-FFF2-40B4-BE49-F238E27FC236}">
                  <a16:creationId xmlns:a16="http://schemas.microsoft.com/office/drawing/2014/main" id="{27423535-3F9C-A438-EAA6-02E6793F94DF}"/>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12944" y="2111430"/>
              <a:ext cx="2152015" cy="129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524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5E57-1565-0C0F-0F85-76FDED9E0609}"/>
              </a:ext>
            </a:extLst>
          </p:cNvPr>
          <p:cNvSpPr>
            <a:spLocks noGrp="1"/>
          </p:cNvSpPr>
          <p:nvPr>
            <p:ph type="title"/>
          </p:nvPr>
        </p:nvSpPr>
        <p:spPr>
          <a:xfrm>
            <a:off x="1539729" y="59575"/>
            <a:ext cx="10018713" cy="688571"/>
          </a:xfrm>
        </p:spPr>
        <p:txBody>
          <a:bodyPr>
            <a:normAutofit fontScale="90000"/>
          </a:bodyPr>
          <a:lstStyle/>
          <a:p>
            <a:r>
              <a:rPr lang="id-ID" b="1" dirty="0">
                <a:latin typeface="Arial" panose="020B0604020202020204" pitchFamily="34" charset="0"/>
                <a:ea typeface="Arial" panose="020B0604020202020204" pitchFamily="34" charset="0"/>
              </a:rPr>
              <a:t>STUDI KASUS KRI</a:t>
            </a:r>
            <a:r>
              <a:rPr lang="id-ID" b="1" spc="-45" dirty="0">
                <a:latin typeface="Arial" panose="020B0604020202020204" pitchFamily="34" charset="0"/>
                <a:ea typeface="Arial" panose="020B0604020202020204" pitchFamily="34" charset="0"/>
              </a:rPr>
              <a:t> </a:t>
            </a:r>
            <a:r>
              <a:rPr lang="id-ID" b="1" dirty="0">
                <a:latin typeface="Arial" panose="020B0604020202020204" pitchFamily="34" charset="0"/>
                <a:ea typeface="Arial" panose="020B0604020202020204" pitchFamily="34" charset="0"/>
              </a:rPr>
              <a:t>KARIMATA-960</a:t>
            </a:r>
            <a:endParaRPr lang="en-US" dirty="0"/>
          </a:p>
        </p:txBody>
      </p:sp>
      <p:graphicFrame>
        <p:nvGraphicFramePr>
          <p:cNvPr id="4" name="Content Placeholder 3">
            <a:extLst>
              <a:ext uri="{FF2B5EF4-FFF2-40B4-BE49-F238E27FC236}">
                <a16:creationId xmlns:a16="http://schemas.microsoft.com/office/drawing/2014/main" id="{57CB3F46-683B-B58B-2E49-F86A02781A37}"/>
              </a:ext>
            </a:extLst>
          </p:cNvPr>
          <p:cNvGraphicFramePr>
            <a:graphicFrameLocks noGrp="1"/>
          </p:cNvGraphicFramePr>
          <p:nvPr>
            <p:ph idx="1"/>
            <p:extLst>
              <p:ext uri="{D42A27DB-BD31-4B8C-83A1-F6EECF244321}">
                <p14:modId xmlns:p14="http://schemas.microsoft.com/office/powerpoint/2010/main" val="2221510401"/>
              </p:ext>
            </p:extLst>
          </p:nvPr>
        </p:nvGraphicFramePr>
        <p:xfrm>
          <a:off x="2642552" y="672088"/>
          <a:ext cx="9488490" cy="6109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docshape16">
            <a:extLst>
              <a:ext uri="{FF2B5EF4-FFF2-40B4-BE49-F238E27FC236}">
                <a16:creationId xmlns:a16="http://schemas.microsoft.com/office/drawing/2014/main" id="{94D9F2B5-3BE9-EB09-6804-D2625C8947E2}"/>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630" y="2087707"/>
            <a:ext cx="2581594" cy="171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ocshape17">
            <a:extLst>
              <a:ext uri="{FF2B5EF4-FFF2-40B4-BE49-F238E27FC236}">
                <a16:creationId xmlns:a16="http://schemas.microsoft.com/office/drawing/2014/main" id="{E456D388-9460-EAFC-8436-7B842DA03E3A}"/>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27" y="3799740"/>
            <a:ext cx="2392334" cy="13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9">
            <a:extLst>
              <a:ext uri="{FF2B5EF4-FFF2-40B4-BE49-F238E27FC236}">
                <a16:creationId xmlns:a16="http://schemas.microsoft.com/office/drawing/2014/main" id="{D271CC58-44C6-F12F-093B-BE3DF7422792}"/>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327" y="5200938"/>
            <a:ext cx="2392334" cy="138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21">
            <a:extLst>
              <a:ext uri="{FF2B5EF4-FFF2-40B4-BE49-F238E27FC236}">
                <a16:creationId xmlns:a16="http://schemas.microsoft.com/office/drawing/2014/main" id="{5896677B-EF9E-174E-EA8C-9AB2CDA3E2A0}"/>
              </a:ext>
            </a:extLst>
          </p:cNvPr>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58" y="598517"/>
            <a:ext cx="2431703" cy="148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83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docshape63">
            <a:extLst>
              <a:ext uri="{FF2B5EF4-FFF2-40B4-BE49-F238E27FC236}">
                <a16:creationId xmlns:a16="http://schemas.microsoft.com/office/drawing/2014/main" id="{CE5DAC69-9DBB-8E1F-1C8F-A3DC230F211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184979" y="4320043"/>
            <a:ext cx="3709701" cy="196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A34CB861-E78D-BD86-2F93-C34EA3518F5D}"/>
              </a:ext>
            </a:extLst>
          </p:cNvPr>
          <p:cNvSpPr txBox="1"/>
          <p:nvPr/>
        </p:nvSpPr>
        <p:spPr>
          <a:xfrm>
            <a:off x="1322504" y="769697"/>
            <a:ext cx="5211683" cy="923330"/>
          </a:xfrm>
          <a:prstGeom prst="rect">
            <a:avLst/>
          </a:prstGeom>
          <a:noFill/>
        </p:spPr>
        <p:txBody>
          <a:bodyPr wrap="none" rtlCol="0">
            <a:spAutoFit/>
          </a:bodyPr>
          <a:lstStyle/>
          <a:p>
            <a:r>
              <a:rPr lang="en-US" sz="5400" b="1" dirty="0">
                <a:solidFill>
                  <a:srgbClr val="293452"/>
                </a:solidFill>
              </a:rPr>
              <a:t>PENDAHULUAN</a:t>
            </a:r>
            <a:endParaRPr lang="en-ID" sz="5400" b="1" dirty="0">
              <a:solidFill>
                <a:srgbClr val="293452"/>
              </a:solidFill>
            </a:endParaRPr>
          </a:p>
        </p:txBody>
      </p:sp>
      <p:grpSp>
        <p:nvGrpSpPr>
          <p:cNvPr id="3" name="Group 2"/>
          <p:cNvGrpSpPr/>
          <p:nvPr/>
        </p:nvGrpSpPr>
        <p:grpSpPr>
          <a:xfrm>
            <a:off x="202804" y="1944373"/>
            <a:ext cx="2453719" cy="3704705"/>
            <a:chOff x="598594" y="1944373"/>
            <a:chExt cx="2453719" cy="3704705"/>
          </a:xfrm>
        </p:grpSpPr>
        <p:grpSp>
          <p:nvGrpSpPr>
            <p:cNvPr id="35" name="Group 34">
              <a:extLst>
                <a:ext uri="{FF2B5EF4-FFF2-40B4-BE49-F238E27FC236}">
                  <a16:creationId xmlns:a16="http://schemas.microsoft.com/office/drawing/2014/main" id="{5AF8202E-AC06-FC3B-5078-4F1120E35D37}"/>
                </a:ext>
              </a:extLst>
            </p:cNvPr>
            <p:cNvGrpSpPr/>
            <p:nvPr/>
          </p:nvGrpSpPr>
          <p:grpSpPr>
            <a:xfrm>
              <a:off x="598594" y="2305210"/>
              <a:ext cx="2453719" cy="3343868"/>
              <a:chOff x="293794" y="2284890"/>
              <a:chExt cx="2453719" cy="3343868"/>
            </a:xfrm>
          </p:grpSpPr>
          <p:grpSp>
            <p:nvGrpSpPr>
              <p:cNvPr id="7" name="Group 6">
                <a:extLst>
                  <a:ext uri="{FF2B5EF4-FFF2-40B4-BE49-F238E27FC236}">
                    <a16:creationId xmlns:a16="http://schemas.microsoft.com/office/drawing/2014/main" id="{71CB7914-385C-5C32-982E-17324F467A31}"/>
                  </a:ext>
                </a:extLst>
              </p:cNvPr>
              <p:cNvGrpSpPr/>
              <p:nvPr/>
            </p:nvGrpSpPr>
            <p:grpSpPr>
              <a:xfrm>
                <a:off x="293794" y="2284890"/>
                <a:ext cx="2453719" cy="3343868"/>
                <a:chOff x="293794" y="2284890"/>
                <a:chExt cx="2453719" cy="3343868"/>
              </a:xfrm>
            </p:grpSpPr>
            <p:sp>
              <p:nvSpPr>
                <p:cNvPr id="2" name="Rectangle: Diagonal Corners Rounded 1">
                  <a:extLst>
                    <a:ext uri="{FF2B5EF4-FFF2-40B4-BE49-F238E27FC236}">
                      <a16:creationId xmlns:a16="http://schemas.microsoft.com/office/drawing/2014/main" id="{954A4612-1C2B-F772-ADF2-30CE5D90F606}"/>
                    </a:ext>
                  </a:extLst>
                </p:cNvPr>
                <p:cNvSpPr/>
                <p:nvPr/>
              </p:nvSpPr>
              <p:spPr>
                <a:xfrm>
                  <a:off x="293794" y="2284890"/>
                  <a:ext cx="2444751" cy="3343868"/>
                </a:xfrm>
                <a:prstGeom prst="round2DiagRect">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Freeform: Shape 3">
                  <a:extLst>
                    <a:ext uri="{FF2B5EF4-FFF2-40B4-BE49-F238E27FC236}">
                      <a16:creationId xmlns:a16="http://schemas.microsoft.com/office/drawing/2014/main" id="{D823211C-BF58-B7F2-DC56-CABD65FEF519}"/>
                    </a:ext>
                  </a:extLst>
                </p:cNvPr>
                <p:cNvSpPr/>
                <p:nvPr/>
              </p:nvSpPr>
              <p:spPr>
                <a:xfrm>
                  <a:off x="302762" y="3137210"/>
                  <a:ext cx="2444751" cy="2491548"/>
                </a:xfrm>
                <a:custGeom>
                  <a:avLst/>
                  <a:gdLst>
                    <a:gd name="connsiteX0" fmla="*/ 57356 w 2444751"/>
                    <a:gd name="connsiteY0" fmla="*/ 0 h 2491548"/>
                    <a:gd name="connsiteX1" fmla="*/ 2444751 w 2444751"/>
                    <a:gd name="connsiteY1" fmla="*/ 0 h 2491548"/>
                    <a:gd name="connsiteX2" fmla="*/ 2444751 w 2444751"/>
                    <a:gd name="connsiteY2" fmla="*/ 1269172 h 2491548"/>
                    <a:gd name="connsiteX3" fmla="*/ 1222375 w 2444751"/>
                    <a:gd name="connsiteY3" fmla="*/ 2491548 h 2491548"/>
                    <a:gd name="connsiteX4" fmla="*/ 0 w 2444751"/>
                    <a:gd name="connsiteY4" fmla="*/ 2491547 h 2491548"/>
                    <a:gd name="connsiteX5" fmla="*/ 0 w 2444751"/>
                    <a:gd name="connsiteY5" fmla="*/ 370055 h 2491548"/>
                    <a:gd name="connsiteX6" fmla="*/ 54956 w 2444751"/>
                    <a:gd name="connsiteY6" fmla="*/ 6558 h 2491548"/>
                    <a:gd name="connsiteX7" fmla="*/ 57356 w 2444751"/>
                    <a:gd name="connsiteY7" fmla="*/ 0 h 24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1" h="2491548">
                      <a:moveTo>
                        <a:pt x="57356" y="0"/>
                      </a:moveTo>
                      <a:lnTo>
                        <a:pt x="2444751" y="0"/>
                      </a:lnTo>
                      <a:lnTo>
                        <a:pt x="2444751" y="1269172"/>
                      </a:lnTo>
                      <a:cubicBezTo>
                        <a:pt x="2444751" y="1944272"/>
                        <a:pt x="1897475" y="2491548"/>
                        <a:pt x="1222375" y="2491548"/>
                      </a:cubicBezTo>
                      <a:lnTo>
                        <a:pt x="0" y="2491547"/>
                      </a:lnTo>
                      <a:lnTo>
                        <a:pt x="0" y="370055"/>
                      </a:lnTo>
                      <a:cubicBezTo>
                        <a:pt x="0" y="243474"/>
                        <a:pt x="19240" y="121386"/>
                        <a:pt x="54956" y="6558"/>
                      </a:cubicBezTo>
                      <a:lnTo>
                        <a:pt x="57356" y="0"/>
                      </a:lnTo>
                      <a:close/>
                    </a:path>
                  </a:pathLst>
                </a:custGeom>
                <a:solidFill>
                  <a:srgbClr val="2934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grpSp>
          <p:sp>
            <p:nvSpPr>
              <p:cNvPr id="17" name="TextBox 16">
                <a:extLst>
                  <a:ext uri="{FF2B5EF4-FFF2-40B4-BE49-F238E27FC236}">
                    <a16:creationId xmlns:a16="http://schemas.microsoft.com/office/drawing/2014/main" id="{BC97BDB2-D824-A77F-87D5-B18DB9F75A03}"/>
                  </a:ext>
                </a:extLst>
              </p:cNvPr>
              <p:cNvSpPr txBox="1"/>
              <p:nvPr/>
            </p:nvSpPr>
            <p:spPr>
              <a:xfrm>
                <a:off x="388310" y="3253753"/>
                <a:ext cx="2225059" cy="120032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id-ID" b="1"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mn-cs"/>
                  </a:rPr>
                  <a:t>PENGERTIAN </a:t>
                </a:r>
                <a:r>
                  <a:rPr kumimoji="0" lang="en-US" b="1"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mn-cs"/>
                  </a:rPr>
                  <a:t>DAN PENYEBAB</a:t>
                </a:r>
                <a:r>
                  <a:rPr kumimoji="0" lang="id-ID" b="1" i="0" u="none" strike="noStrike" kern="1200" cap="none" spc="0" normalizeH="0" baseline="0" noProof="0" dirty="0">
                    <a:ln>
                      <a:noFill/>
                    </a:ln>
                    <a:solidFill>
                      <a:schemeClr val="bg1"/>
                    </a:solidFill>
                    <a:effectLst/>
                    <a:uLnTx/>
                    <a:uFillTx/>
                    <a:latin typeface="Arial Narrow" panose="020B0606020202030204" pitchFamily="34" charset="0"/>
                    <a:ea typeface="Calibri" panose="020F0502020204030204" pitchFamily="34" charset="0"/>
                    <a:cs typeface="+mn-cs"/>
                  </a:rPr>
                  <a:t> KECELAKAAN DI LAUT </a:t>
                </a:r>
              </a:p>
            </p:txBody>
          </p:sp>
        </p:grpSp>
        <p:sp>
          <p:nvSpPr>
            <p:cNvPr id="37" name="Oval 36">
              <a:extLst>
                <a:ext uri="{FF2B5EF4-FFF2-40B4-BE49-F238E27FC236}">
                  <a16:creationId xmlns:a16="http://schemas.microsoft.com/office/drawing/2014/main" id="{87AD7795-528B-2295-A7CD-670067289426}"/>
                </a:ext>
              </a:extLst>
            </p:cNvPr>
            <p:cNvSpPr/>
            <p:nvPr/>
          </p:nvSpPr>
          <p:spPr>
            <a:xfrm>
              <a:off x="1026160" y="1944373"/>
              <a:ext cx="914400" cy="914400"/>
            </a:xfrm>
            <a:prstGeom prst="ellipse">
              <a:avLst/>
            </a:prstGeom>
            <a:solidFill>
              <a:srgbClr val="6DD57D"/>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mpact" panose="020B0806030902050204" pitchFamily="34" charset="0"/>
                </a:rPr>
                <a:t>01</a:t>
              </a:r>
              <a:endParaRPr lang="en-ID" sz="3200" dirty="0">
                <a:latin typeface="Impact" panose="020B0806030902050204" pitchFamily="34" charset="0"/>
              </a:endParaRPr>
            </a:p>
          </p:txBody>
        </p:sp>
      </p:grpSp>
      <p:grpSp>
        <p:nvGrpSpPr>
          <p:cNvPr id="5" name="Group 4"/>
          <p:cNvGrpSpPr/>
          <p:nvPr/>
        </p:nvGrpSpPr>
        <p:grpSpPr>
          <a:xfrm>
            <a:off x="2771705" y="1944373"/>
            <a:ext cx="2453719" cy="3704705"/>
            <a:chOff x="3426801" y="1944373"/>
            <a:chExt cx="2453719" cy="3704705"/>
          </a:xfrm>
        </p:grpSpPr>
        <p:grpSp>
          <p:nvGrpSpPr>
            <p:cNvPr id="34" name="Group 33">
              <a:extLst>
                <a:ext uri="{FF2B5EF4-FFF2-40B4-BE49-F238E27FC236}">
                  <a16:creationId xmlns:a16="http://schemas.microsoft.com/office/drawing/2014/main" id="{B95E701D-15FC-0A6B-AA6B-DC6B84969A26}"/>
                </a:ext>
              </a:extLst>
            </p:cNvPr>
            <p:cNvGrpSpPr/>
            <p:nvPr/>
          </p:nvGrpSpPr>
          <p:grpSpPr>
            <a:xfrm>
              <a:off x="3426801" y="2305210"/>
              <a:ext cx="2453719" cy="3343868"/>
              <a:chOff x="3040721" y="2284890"/>
              <a:chExt cx="2453719" cy="3343868"/>
            </a:xfrm>
          </p:grpSpPr>
          <p:grpSp>
            <p:nvGrpSpPr>
              <p:cNvPr id="8" name="Group 7">
                <a:extLst>
                  <a:ext uri="{FF2B5EF4-FFF2-40B4-BE49-F238E27FC236}">
                    <a16:creationId xmlns:a16="http://schemas.microsoft.com/office/drawing/2014/main" id="{262EFE0F-D572-C0B2-BEB8-BAECD34D4592}"/>
                  </a:ext>
                </a:extLst>
              </p:cNvPr>
              <p:cNvGrpSpPr/>
              <p:nvPr/>
            </p:nvGrpSpPr>
            <p:grpSpPr>
              <a:xfrm>
                <a:off x="3040721" y="2284890"/>
                <a:ext cx="2453719" cy="3343868"/>
                <a:chOff x="293794" y="2284890"/>
                <a:chExt cx="2453719" cy="3343868"/>
              </a:xfrm>
            </p:grpSpPr>
            <p:sp>
              <p:nvSpPr>
                <p:cNvPr id="9" name="Rectangle: Diagonal Corners Rounded 8">
                  <a:extLst>
                    <a:ext uri="{FF2B5EF4-FFF2-40B4-BE49-F238E27FC236}">
                      <a16:creationId xmlns:a16="http://schemas.microsoft.com/office/drawing/2014/main" id="{EEAEECBE-BA57-6330-A620-29A6FA2AC720}"/>
                    </a:ext>
                  </a:extLst>
                </p:cNvPr>
                <p:cNvSpPr/>
                <p:nvPr/>
              </p:nvSpPr>
              <p:spPr>
                <a:xfrm>
                  <a:off x="293794" y="2284890"/>
                  <a:ext cx="2444751" cy="3343868"/>
                </a:xfrm>
                <a:prstGeom prst="round2DiagRect">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reeform: Shape 9">
                  <a:extLst>
                    <a:ext uri="{FF2B5EF4-FFF2-40B4-BE49-F238E27FC236}">
                      <a16:creationId xmlns:a16="http://schemas.microsoft.com/office/drawing/2014/main" id="{8547A9E8-A2AC-C623-95C5-C3B037C3AD3C}"/>
                    </a:ext>
                  </a:extLst>
                </p:cNvPr>
                <p:cNvSpPr/>
                <p:nvPr/>
              </p:nvSpPr>
              <p:spPr>
                <a:xfrm>
                  <a:off x="302762" y="3137210"/>
                  <a:ext cx="2444751" cy="2491548"/>
                </a:xfrm>
                <a:custGeom>
                  <a:avLst/>
                  <a:gdLst>
                    <a:gd name="connsiteX0" fmla="*/ 57356 w 2444751"/>
                    <a:gd name="connsiteY0" fmla="*/ 0 h 2491548"/>
                    <a:gd name="connsiteX1" fmla="*/ 2444751 w 2444751"/>
                    <a:gd name="connsiteY1" fmla="*/ 0 h 2491548"/>
                    <a:gd name="connsiteX2" fmla="*/ 2444751 w 2444751"/>
                    <a:gd name="connsiteY2" fmla="*/ 1269172 h 2491548"/>
                    <a:gd name="connsiteX3" fmla="*/ 1222375 w 2444751"/>
                    <a:gd name="connsiteY3" fmla="*/ 2491548 h 2491548"/>
                    <a:gd name="connsiteX4" fmla="*/ 0 w 2444751"/>
                    <a:gd name="connsiteY4" fmla="*/ 2491547 h 2491548"/>
                    <a:gd name="connsiteX5" fmla="*/ 0 w 2444751"/>
                    <a:gd name="connsiteY5" fmla="*/ 370055 h 2491548"/>
                    <a:gd name="connsiteX6" fmla="*/ 54956 w 2444751"/>
                    <a:gd name="connsiteY6" fmla="*/ 6558 h 2491548"/>
                    <a:gd name="connsiteX7" fmla="*/ 57356 w 2444751"/>
                    <a:gd name="connsiteY7" fmla="*/ 0 h 24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1" h="2491548">
                      <a:moveTo>
                        <a:pt x="57356" y="0"/>
                      </a:moveTo>
                      <a:lnTo>
                        <a:pt x="2444751" y="0"/>
                      </a:lnTo>
                      <a:lnTo>
                        <a:pt x="2444751" y="1269172"/>
                      </a:lnTo>
                      <a:cubicBezTo>
                        <a:pt x="2444751" y="1944272"/>
                        <a:pt x="1897475" y="2491548"/>
                        <a:pt x="1222375" y="2491548"/>
                      </a:cubicBezTo>
                      <a:lnTo>
                        <a:pt x="0" y="2491547"/>
                      </a:lnTo>
                      <a:lnTo>
                        <a:pt x="0" y="370055"/>
                      </a:lnTo>
                      <a:cubicBezTo>
                        <a:pt x="0" y="243474"/>
                        <a:pt x="19240" y="121386"/>
                        <a:pt x="54956" y="6558"/>
                      </a:cubicBezTo>
                      <a:lnTo>
                        <a:pt x="57356" y="0"/>
                      </a:lnTo>
                      <a:close/>
                    </a:path>
                  </a:pathLst>
                </a:custGeom>
                <a:solidFill>
                  <a:srgbClr val="3F4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9" name="TextBox 18">
                <a:extLst>
                  <a:ext uri="{FF2B5EF4-FFF2-40B4-BE49-F238E27FC236}">
                    <a16:creationId xmlns:a16="http://schemas.microsoft.com/office/drawing/2014/main" id="{BB2C742D-105A-CBD6-2B4F-A072DC360AF5}"/>
                  </a:ext>
                </a:extLst>
              </p:cNvPr>
              <p:cNvSpPr txBox="1"/>
              <p:nvPr/>
            </p:nvSpPr>
            <p:spPr>
              <a:xfrm>
                <a:off x="3113193" y="3253753"/>
                <a:ext cx="2372279" cy="2062103"/>
              </a:xfrm>
              <a:prstGeom prst="rect">
                <a:avLst/>
              </a:prstGeom>
              <a:noFill/>
            </p:spPr>
            <p:txBody>
              <a:bodyPr wrap="square">
                <a:spAutoFit/>
              </a:bodyPr>
              <a:lstStyle/>
              <a:p>
                <a:pPr algn="ctr"/>
                <a:r>
                  <a:rPr lang="en-US" sz="2000" b="1" dirty="0">
                    <a:solidFill>
                      <a:schemeClr val="bg1"/>
                    </a:solidFill>
                    <a:effectLst/>
                    <a:latin typeface="Arial Narrow" panose="020B0606020202030204" pitchFamily="34" charset="0"/>
                    <a:ea typeface="Calibri" panose="020F0502020204030204" pitchFamily="34" charset="0"/>
                  </a:rPr>
                  <a:t>KEPERWIRAJAGAAN</a:t>
                </a:r>
              </a:p>
              <a:p>
                <a:pPr algn="ctr"/>
                <a:r>
                  <a:rPr lang="en-US" dirty="0">
                    <a:solidFill>
                      <a:srgbClr val="F2F2F2"/>
                    </a:solidFill>
                    <a:effectLst/>
                    <a:latin typeface="Arial" panose="020B0604020202020204" pitchFamily="34" charset="0"/>
                    <a:ea typeface="Arial" panose="020B0604020202020204" pitchFamily="34" charset="0"/>
                  </a:rPr>
                  <a:t>(</a:t>
                </a:r>
                <a:r>
                  <a:rPr lang="id-ID" dirty="0">
                    <a:solidFill>
                      <a:srgbClr val="F2F2F2"/>
                    </a:solidFill>
                    <a:effectLst/>
                    <a:latin typeface="Arial" panose="020B0604020202020204" pitchFamily="34" charset="0"/>
                    <a:ea typeface="Arial" panose="020B0604020202020204" pitchFamily="34" charset="0"/>
                  </a:rPr>
                  <a:t>Purba Jaga Di Laut</a:t>
                </a:r>
                <a:r>
                  <a:rPr lang="en-US" dirty="0">
                    <a:solidFill>
                      <a:srgbClr val="F2F2F2"/>
                    </a:solidFill>
                    <a:effectLst/>
                    <a:latin typeface="Arial" panose="020B0604020202020204" pitchFamily="34" charset="0"/>
                    <a:ea typeface="Arial" panose="020B0604020202020204" pitchFamily="34" charset="0"/>
                  </a:rPr>
                  <a:t>)</a:t>
                </a:r>
              </a:p>
              <a:p>
                <a:pPr algn="ctr"/>
                <a:r>
                  <a:rPr lang="en-US" b="1" dirty="0">
                    <a:solidFill>
                      <a:srgbClr val="F2F2F2"/>
                    </a:solidFill>
                    <a:latin typeface="Arial" panose="020B0604020202020204" pitchFamily="34" charset="0"/>
                    <a:ea typeface="Calibri" panose="020F0502020204030204" pitchFamily="34" charset="0"/>
                  </a:rPr>
                  <a:t>DAN</a:t>
                </a:r>
              </a:p>
              <a:p>
                <a:pPr algn="ctr"/>
                <a:r>
                  <a:rPr lang="en-US" b="1" dirty="0">
                    <a:solidFill>
                      <a:srgbClr val="F2F2F2"/>
                    </a:solidFill>
                    <a:effectLst/>
                    <a:latin typeface="Arial" panose="020B0604020202020204" pitchFamily="34" charset="0"/>
                    <a:ea typeface="Calibri" panose="020F0502020204030204" pitchFamily="34" charset="0"/>
                  </a:rPr>
                  <a:t>K3</a:t>
                </a:r>
              </a:p>
              <a:p>
                <a:pPr algn="ctr"/>
                <a:r>
                  <a:rPr lang="en-US" dirty="0">
                    <a:solidFill>
                      <a:srgbClr val="F2F2F2"/>
                    </a:solidFill>
                    <a:latin typeface="Arial" panose="020B0604020202020204" pitchFamily="34" charset="0"/>
                    <a:ea typeface="Calibri" panose="020F0502020204030204" pitchFamily="34" charset="0"/>
                  </a:rPr>
                  <a:t>(KESELAMATAN DAN KESEHATAN KERJA)</a:t>
                </a:r>
                <a:endParaRPr lang="en-US" dirty="0">
                  <a:solidFill>
                    <a:srgbClr val="F2F2F2"/>
                  </a:solidFill>
                  <a:effectLst/>
                  <a:latin typeface="Arial Narrow" panose="020B0606020202030204" pitchFamily="34" charset="0"/>
                  <a:ea typeface="Calibri" panose="020F0502020204030204" pitchFamily="34" charset="0"/>
                </a:endParaRPr>
              </a:p>
            </p:txBody>
          </p:sp>
        </p:grpSp>
        <p:sp>
          <p:nvSpPr>
            <p:cNvPr id="38" name="Oval 37">
              <a:extLst>
                <a:ext uri="{FF2B5EF4-FFF2-40B4-BE49-F238E27FC236}">
                  <a16:creationId xmlns:a16="http://schemas.microsoft.com/office/drawing/2014/main" id="{AD116689-E290-A42C-9629-D40AFEDD9DE5}"/>
                </a:ext>
              </a:extLst>
            </p:cNvPr>
            <p:cNvSpPr/>
            <p:nvPr/>
          </p:nvSpPr>
          <p:spPr>
            <a:xfrm>
              <a:off x="3780960" y="1944373"/>
              <a:ext cx="914400" cy="914400"/>
            </a:xfrm>
            <a:prstGeom prst="ellipse">
              <a:avLst/>
            </a:prstGeom>
            <a:solidFill>
              <a:srgbClr val="FFC000"/>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mpact" panose="020B0806030902050204" pitchFamily="34" charset="0"/>
                </a:rPr>
                <a:t>02</a:t>
              </a:r>
              <a:endParaRPr lang="en-ID" sz="1800" dirty="0">
                <a:latin typeface="Impact" panose="020B0806030902050204" pitchFamily="34" charset="0"/>
              </a:endParaRPr>
            </a:p>
          </p:txBody>
        </p:sp>
      </p:grpSp>
      <p:grpSp>
        <p:nvGrpSpPr>
          <p:cNvPr id="6" name="Group 5"/>
          <p:cNvGrpSpPr/>
          <p:nvPr/>
        </p:nvGrpSpPr>
        <p:grpSpPr>
          <a:xfrm>
            <a:off x="5338005" y="1944373"/>
            <a:ext cx="2453720" cy="3704705"/>
            <a:chOff x="6307002" y="1944373"/>
            <a:chExt cx="2453720" cy="3704705"/>
          </a:xfrm>
        </p:grpSpPr>
        <p:grpSp>
          <p:nvGrpSpPr>
            <p:cNvPr id="33" name="Group 32">
              <a:extLst>
                <a:ext uri="{FF2B5EF4-FFF2-40B4-BE49-F238E27FC236}">
                  <a16:creationId xmlns:a16="http://schemas.microsoft.com/office/drawing/2014/main" id="{94C20556-A9B0-2988-A416-3D84CC49538B}"/>
                </a:ext>
              </a:extLst>
            </p:cNvPr>
            <p:cNvGrpSpPr/>
            <p:nvPr/>
          </p:nvGrpSpPr>
          <p:grpSpPr>
            <a:xfrm>
              <a:off x="6307002" y="2305210"/>
              <a:ext cx="2453720" cy="3343868"/>
              <a:chOff x="5646602" y="2284890"/>
              <a:chExt cx="2453720" cy="3343868"/>
            </a:xfrm>
          </p:grpSpPr>
          <p:grpSp>
            <p:nvGrpSpPr>
              <p:cNvPr id="11" name="Group 10">
                <a:extLst>
                  <a:ext uri="{FF2B5EF4-FFF2-40B4-BE49-F238E27FC236}">
                    <a16:creationId xmlns:a16="http://schemas.microsoft.com/office/drawing/2014/main" id="{E8AF831F-481E-6785-6F31-223538455BB9}"/>
                  </a:ext>
                </a:extLst>
              </p:cNvPr>
              <p:cNvGrpSpPr/>
              <p:nvPr/>
            </p:nvGrpSpPr>
            <p:grpSpPr>
              <a:xfrm>
                <a:off x="5646603" y="2284890"/>
                <a:ext cx="2453719" cy="3343868"/>
                <a:chOff x="293794" y="2284890"/>
                <a:chExt cx="2453719" cy="3343868"/>
              </a:xfrm>
            </p:grpSpPr>
            <p:sp>
              <p:nvSpPr>
                <p:cNvPr id="12" name="Rectangle: Diagonal Corners Rounded 11">
                  <a:extLst>
                    <a:ext uri="{FF2B5EF4-FFF2-40B4-BE49-F238E27FC236}">
                      <a16:creationId xmlns:a16="http://schemas.microsoft.com/office/drawing/2014/main" id="{42827906-4F56-281A-065B-E8D814D231BA}"/>
                    </a:ext>
                  </a:extLst>
                </p:cNvPr>
                <p:cNvSpPr/>
                <p:nvPr/>
              </p:nvSpPr>
              <p:spPr>
                <a:xfrm>
                  <a:off x="293794" y="2284890"/>
                  <a:ext cx="2444751" cy="3343868"/>
                </a:xfrm>
                <a:prstGeom prst="round2DiagRect">
                  <a:avLst>
                    <a:gd name="adj1" fmla="val 50000"/>
                    <a:gd name="adj2" fmla="val 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Freeform: Shape 24">
                  <a:extLst>
                    <a:ext uri="{FF2B5EF4-FFF2-40B4-BE49-F238E27FC236}">
                      <a16:creationId xmlns:a16="http://schemas.microsoft.com/office/drawing/2014/main" id="{79F42B2A-DF1B-65B2-6035-9578DA80C63F}"/>
                    </a:ext>
                  </a:extLst>
                </p:cNvPr>
                <p:cNvSpPr/>
                <p:nvPr/>
              </p:nvSpPr>
              <p:spPr>
                <a:xfrm>
                  <a:off x="302762" y="3137210"/>
                  <a:ext cx="2444751" cy="2491548"/>
                </a:xfrm>
                <a:custGeom>
                  <a:avLst/>
                  <a:gdLst>
                    <a:gd name="connsiteX0" fmla="*/ 57356 w 2444751"/>
                    <a:gd name="connsiteY0" fmla="*/ 0 h 2491548"/>
                    <a:gd name="connsiteX1" fmla="*/ 2444751 w 2444751"/>
                    <a:gd name="connsiteY1" fmla="*/ 0 h 2491548"/>
                    <a:gd name="connsiteX2" fmla="*/ 2444751 w 2444751"/>
                    <a:gd name="connsiteY2" fmla="*/ 1269172 h 2491548"/>
                    <a:gd name="connsiteX3" fmla="*/ 1222375 w 2444751"/>
                    <a:gd name="connsiteY3" fmla="*/ 2491548 h 2491548"/>
                    <a:gd name="connsiteX4" fmla="*/ 0 w 2444751"/>
                    <a:gd name="connsiteY4" fmla="*/ 2491547 h 2491548"/>
                    <a:gd name="connsiteX5" fmla="*/ 0 w 2444751"/>
                    <a:gd name="connsiteY5" fmla="*/ 370055 h 2491548"/>
                    <a:gd name="connsiteX6" fmla="*/ 54956 w 2444751"/>
                    <a:gd name="connsiteY6" fmla="*/ 6558 h 2491548"/>
                    <a:gd name="connsiteX7" fmla="*/ 57356 w 2444751"/>
                    <a:gd name="connsiteY7" fmla="*/ 0 h 24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1" h="2491548">
                      <a:moveTo>
                        <a:pt x="57356" y="0"/>
                      </a:moveTo>
                      <a:lnTo>
                        <a:pt x="2444751" y="0"/>
                      </a:lnTo>
                      <a:lnTo>
                        <a:pt x="2444751" y="1269172"/>
                      </a:lnTo>
                      <a:cubicBezTo>
                        <a:pt x="2444751" y="1944272"/>
                        <a:pt x="1897475" y="2491548"/>
                        <a:pt x="1222375" y="2491548"/>
                      </a:cubicBezTo>
                      <a:lnTo>
                        <a:pt x="0" y="2491547"/>
                      </a:lnTo>
                      <a:lnTo>
                        <a:pt x="0" y="370055"/>
                      </a:lnTo>
                      <a:cubicBezTo>
                        <a:pt x="0" y="243474"/>
                        <a:pt x="19240" y="121386"/>
                        <a:pt x="54956" y="6558"/>
                      </a:cubicBezTo>
                      <a:lnTo>
                        <a:pt x="57356" y="0"/>
                      </a:lnTo>
                      <a:close/>
                    </a:path>
                  </a:pathLst>
                </a:custGeom>
                <a:solidFill>
                  <a:srgbClr val="5267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21" name="TextBox 20">
                <a:extLst>
                  <a:ext uri="{FF2B5EF4-FFF2-40B4-BE49-F238E27FC236}">
                    <a16:creationId xmlns:a16="http://schemas.microsoft.com/office/drawing/2014/main" id="{C390ABFB-367B-34C6-8495-1CFC9089420A}"/>
                  </a:ext>
                </a:extLst>
              </p:cNvPr>
              <p:cNvSpPr txBox="1"/>
              <p:nvPr/>
            </p:nvSpPr>
            <p:spPr>
              <a:xfrm>
                <a:off x="5646602" y="3217457"/>
                <a:ext cx="2392365" cy="1200329"/>
              </a:xfrm>
              <a:prstGeom prst="rect">
                <a:avLst/>
              </a:prstGeom>
              <a:noFill/>
            </p:spPr>
            <p:txBody>
              <a:bodyPr wrap="square">
                <a:spAutoFit/>
              </a:bodyPr>
              <a:lstStyle/>
              <a:p>
                <a:pPr algn="ctr"/>
                <a:r>
                  <a:rPr lang="id-ID" sz="1800" b="1" dirty="0">
                    <a:solidFill>
                      <a:srgbClr val="F2F2F2"/>
                    </a:solidFill>
                    <a:effectLst/>
                    <a:latin typeface="Arial" panose="020B0604020202020204" pitchFamily="34" charset="0"/>
                    <a:ea typeface="Arial" panose="020B0604020202020204" pitchFamily="34" charset="0"/>
                  </a:rPr>
                  <a:t>ANALISA DAN PENYEBAB KECELAKAAN DI LAUT</a:t>
                </a:r>
                <a:endParaRPr lang="en-ID" sz="2800" b="1" dirty="0">
                  <a:solidFill>
                    <a:srgbClr val="F2F2F2"/>
                  </a:solidFill>
                  <a:latin typeface="Arial Narrow" panose="020B0606020202030204" pitchFamily="34" charset="0"/>
                </a:endParaRPr>
              </a:p>
            </p:txBody>
          </p:sp>
        </p:grpSp>
        <p:sp>
          <p:nvSpPr>
            <p:cNvPr id="39" name="Oval 38">
              <a:extLst>
                <a:ext uri="{FF2B5EF4-FFF2-40B4-BE49-F238E27FC236}">
                  <a16:creationId xmlns:a16="http://schemas.microsoft.com/office/drawing/2014/main" id="{569A0777-E8F7-569D-326E-692C4D8A0512}"/>
                </a:ext>
              </a:extLst>
            </p:cNvPr>
            <p:cNvSpPr/>
            <p:nvPr/>
          </p:nvSpPr>
          <p:spPr>
            <a:xfrm>
              <a:off x="6666919" y="1944373"/>
              <a:ext cx="914400" cy="914400"/>
            </a:xfrm>
            <a:prstGeom prst="ellipse">
              <a:avLst/>
            </a:prstGeom>
            <a:solidFill>
              <a:schemeClr val="accent2"/>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mpact" panose="020B0806030902050204" pitchFamily="34" charset="0"/>
                </a:rPr>
                <a:t>03</a:t>
              </a:r>
              <a:endParaRPr lang="en-ID" dirty="0"/>
            </a:p>
          </p:txBody>
        </p:sp>
      </p:grpSp>
      <p:pic>
        <p:nvPicPr>
          <p:cNvPr id="31" name="docshape11">
            <a:extLst>
              <a:ext uri="{FF2B5EF4-FFF2-40B4-BE49-F238E27FC236}">
                <a16:creationId xmlns:a16="http://schemas.microsoft.com/office/drawing/2014/main" id="{EC6B80D8-43F9-B3D5-A165-C757ED2EAE2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450176" y="577900"/>
            <a:ext cx="2889404" cy="15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docshape12">
            <a:extLst>
              <a:ext uri="{FF2B5EF4-FFF2-40B4-BE49-F238E27FC236}">
                <a16:creationId xmlns:a16="http://schemas.microsoft.com/office/drawing/2014/main" id="{261F5837-0A82-9918-593D-A331B58C317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9016185" y="193259"/>
            <a:ext cx="2931667" cy="161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docshape13">
            <a:extLst>
              <a:ext uri="{FF2B5EF4-FFF2-40B4-BE49-F238E27FC236}">
                <a16:creationId xmlns:a16="http://schemas.microsoft.com/office/drawing/2014/main" id="{8A9C9DF5-601C-DCF6-7A6E-8A0C60A581B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7679123" y="3048881"/>
            <a:ext cx="2923042" cy="16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docshape14">
            <a:extLst>
              <a:ext uri="{FF2B5EF4-FFF2-40B4-BE49-F238E27FC236}">
                <a16:creationId xmlns:a16="http://schemas.microsoft.com/office/drawing/2014/main" id="{557E7B8B-68E2-329E-CC5F-1FBBD4268C6F}"/>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9066021" y="1721945"/>
            <a:ext cx="2931667" cy="16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8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F2C2-7AD5-268B-5B2F-9AE0BFA46E59}"/>
              </a:ext>
            </a:extLst>
          </p:cNvPr>
          <p:cNvSpPr>
            <a:spLocks noGrp="1"/>
          </p:cNvSpPr>
          <p:nvPr>
            <p:ph type="title"/>
          </p:nvPr>
        </p:nvSpPr>
        <p:spPr>
          <a:xfrm>
            <a:off x="1484310" y="102476"/>
            <a:ext cx="10018713" cy="964324"/>
          </a:xfrm>
        </p:spPr>
        <p:txBody>
          <a:bodyPr/>
          <a:lstStyle/>
          <a:p>
            <a:r>
              <a:rPr lang="id-ID" b="1" kern="0" dirty="0">
                <a:latin typeface="Arial" panose="020B0604020202020204" pitchFamily="34" charset="0"/>
                <a:ea typeface="Arial" panose="020B0604020202020204" pitchFamily="34" charset="0"/>
              </a:rPr>
              <a:t>STUDI KASUS KRI</a:t>
            </a:r>
            <a:r>
              <a:rPr lang="id-ID" b="1" kern="0" spc="-4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SLAMET</a:t>
            </a:r>
            <a:r>
              <a:rPr lang="id-ID" b="1" kern="0" spc="-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RIYADI-352</a:t>
            </a:r>
            <a:endParaRPr lang="en-US" dirty="0"/>
          </a:p>
        </p:txBody>
      </p:sp>
      <p:graphicFrame>
        <p:nvGraphicFramePr>
          <p:cNvPr id="4" name="Content Placeholder 3">
            <a:extLst>
              <a:ext uri="{FF2B5EF4-FFF2-40B4-BE49-F238E27FC236}">
                <a16:creationId xmlns:a16="http://schemas.microsoft.com/office/drawing/2014/main" id="{A0BC1D4E-514E-6694-B587-7D84B4CD7C92}"/>
              </a:ext>
            </a:extLst>
          </p:cNvPr>
          <p:cNvGraphicFramePr>
            <a:graphicFrameLocks noGrp="1"/>
          </p:cNvGraphicFramePr>
          <p:nvPr>
            <p:ph idx="1"/>
            <p:extLst>
              <p:ext uri="{D42A27DB-BD31-4B8C-83A1-F6EECF244321}">
                <p14:modId xmlns:p14="http://schemas.microsoft.com/office/powerpoint/2010/main" val="3589806306"/>
              </p:ext>
            </p:extLst>
          </p:nvPr>
        </p:nvGraphicFramePr>
        <p:xfrm>
          <a:off x="3861130" y="795283"/>
          <a:ext cx="8264033" cy="6062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image21.png">
            <a:extLst>
              <a:ext uri="{FF2B5EF4-FFF2-40B4-BE49-F238E27FC236}">
                <a16:creationId xmlns:a16="http://schemas.microsoft.com/office/drawing/2014/main" id="{EFF5D635-447A-EE2A-F7FF-C77C93F1F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37" y="932703"/>
            <a:ext cx="3705949" cy="4747335"/>
          </a:xfrm>
          <a:prstGeom prst="rect">
            <a:avLst/>
          </a:prstGeom>
        </p:spPr>
      </p:pic>
    </p:spTree>
    <p:extLst>
      <p:ext uri="{BB962C8B-B14F-4D97-AF65-F5344CB8AC3E}">
        <p14:creationId xmlns:p14="http://schemas.microsoft.com/office/powerpoint/2010/main" val="12704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C1DC25D-4FFF-6119-0478-73C9C49BF0D0}"/>
              </a:ext>
            </a:extLst>
          </p:cNvPr>
          <p:cNvGraphicFramePr>
            <a:graphicFrameLocks noGrp="1"/>
          </p:cNvGraphicFramePr>
          <p:nvPr>
            <p:ph idx="1"/>
            <p:extLst>
              <p:ext uri="{D42A27DB-BD31-4B8C-83A1-F6EECF244321}">
                <p14:modId xmlns:p14="http://schemas.microsoft.com/office/powerpoint/2010/main" val="1554928237"/>
              </p:ext>
            </p:extLst>
          </p:nvPr>
        </p:nvGraphicFramePr>
        <p:xfrm>
          <a:off x="4117652" y="786204"/>
          <a:ext cx="7918484" cy="596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1580117B-5E02-BD4E-E81E-3505FD64AC10}"/>
              </a:ext>
            </a:extLst>
          </p:cNvPr>
          <p:cNvSpPr>
            <a:spLocks noGrp="1"/>
          </p:cNvSpPr>
          <p:nvPr>
            <p:ph type="title"/>
          </p:nvPr>
        </p:nvSpPr>
        <p:spPr>
          <a:xfrm>
            <a:off x="1484310" y="102476"/>
            <a:ext cx="10018713" cy="964324"/>
          </a:xfrm>
        </p:spPr>
        <p:txBody>
          <a:bodyPr/>
          <a:lstStyle/>
          <a:p>
            <a:r>
              <a:rPr lang="id-ID" b="1" kern="0" dirty="0">
                <a:latin typeface="Arial" panose="020B0604020202020204" pitchFamily="34" charset="0"/>
                <a:ea typeface="Arial" panose="020B0604020202020204" pitchFamily="34" charset="0"/>
              </a:rPr>
              <a:t>STUDI KASUS KRI</a:t>
            </a:r>
            <a:r>
              <a:rPr lang="id-ID" b="1" kern="0" spc="-4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SLAMET</a:t>
            </a:r>
            <a:r>
              <a:rPr lang="id-ID" b="1" kern="0" spc="-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RIYADI-352</a:t>
            </a:r>
            <a:endParaRPr lang="en-US" dirty="0"/>
          </a:p>
        </p:txBody>
      </p:sp>
      <p:grpSp>
        <p:nvGrpSpPr>
          <p:cNvPr id="6" name="docshapegroup24">
            <a:extLst>
              <a:ext uri="{FF2B5EF4-FFF2-40B4-BE49-F238E27FC236}">
                <a16:creationId xmlns:a16="http://schemas.microsoft.com/office/drawing/2014/main" id="{9722FFB8-7CD9-7089-166E-A2F8554FCD72}"/>
              </a:ext>
            </a:extLst>
          </p:cNvPr>
          <p:cNvGrpSpPr>
            <a:grpSpLocks/>
          </p:cNvGrpSpPr>
          <p:nvPr/>
        </p:nvGrpSpPr>
        <p:grpSpPr bwMode="auto">
          <a:xfrm>
            <a:off x="28703" y="3659034"/>
            <a:ext cx="3983421" cy="2735317"/>
            <a:chOff x="0" y="0"/>
            <a:chExt cx="7616" cy="5588"/>
          </a:xfrm>
        </p:grpSpPr>
        <p:pic>
          <p:nvPicPr>
            <p:cNvPr id="7" name="docshape25">
              <a:extLst>
                <a:ext uri="{FF2B5EF4-FFF2-40B4-BE49-F238E27FC236}">
                  <a16:creationId xmlns:a16="http://schemas.microsoft.com/office/drawing/2014/main" id="{89592A3A-1B9E-B05F-D80E-88E42A6927EF}"/>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4" y="22"/>
              <a:ext cx="3837" cy="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ocshape26">
              <a:extLst>
                <a:ext uri="{FF2B5EF4-FFF2-40B4-BE49-F238E27FC236}">
                  <a16:creationId xmlns:a16="http://schemas.microsoft.com/office/drawing/2014/main" id="{D88A9C59-AB77-2675-A644-86594BCBB1B8}"/>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696" y="0"/>
              <a:ext cx="3893" cy="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27">
              <a:extLst>
                <a:ext uri="{FF2B5EF4-FFF2-40B4-BE49-F238E27FC236}">
                  <a16:creationId xmlns:a16="http://schemas.microsoft.com/office/drawing/2014/main" id="{589A4C13-0AC6-52E0-3C12-F92220112BC8}"/>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3710" y="2704"/>
              <a:ext cx="3906" cy="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28">
              <a:extLst>
                <a:ext uri="{FF2B5EF4-FFF2-40B4-BE49-F238E27FC236}">
                  <a16:creationId xmlns:a16="http://schemas.microsoft.com/office/drawing/2014/main" id="{EDF06679-C033-B134-5B70-6C7D7DB62B57}"/>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0" y="2704"/>
              <a:ext cx="3906"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29">
              <a:extLst>
                <a:ext uri="{FF2B5EF4-FFF2-40B4-BE49-F238E27FC236}">
                  <a16:creationId xmlns:a16="http://schemas.microsoft.com/office/drawing/2014/main" id="{659F703F-B2ED-1919-EFA5-8E0E6451BC23}"/>
                </a:ext>
              </a:extLst>
            </p:cNvPr>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3" y="3948"/>
              <a:ext cx="585"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30">
              <a:extLst>
                <a:ext uri="{FF2B5EF4-FFF2-40B4-BE49-F238E27FC236}">
                  <a16:creationId xmlns:a16="http://schemas.microsoft.com/office/drawing/2014/main" id="{EF014811-36C0-E350-28DD-607134110EF4}"/>
                </a:ext>
              </a:extLst>
            </p:cNvPr>
            <p:cNvSpPr txBox="1">
              <a:spLocks/>
            </p:cNvSpPr>
            <p:nvPr/>
          </p:nvSpPr>
          <p:spPr bwMode="auto">
            <a:xfrm>
              <a:off x="298" y="240"/>
              <a:ext cx="17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565"/>
                </a:lnSpc>
              </a:pPr>
              <a:r>
                <a:rPr lang="id-ID" sz="1400" b="1">
                  <a:solidFill>
                    <a:srgbClr val="FF0000"/>
                  </a:solidFill>
                  <a:effectLst/>
                  <a:latin typeface="Arial" panose="020B0604020202020204" pitchFamily="34" charset="0"/>
                  <a:ea typeface="Arial" panose="020B0604020202020204" pitchFamily="34" charset="0"/>
                </a:rPr>
                <a:t>1</a:t>
              </a:r>
              <a:endParaRPr lang="en-US" sz="1100">
                <a:effectLst/>
                <a:latin typeface="Arial" panose="020B0604020202020204" pitchFamily="34" charset="0"/>
                <a:ea typeface="Arial" panose="020B0604020202020204" pitchFamily="34" charset="0"/>
              </a:endParaRPr>
            </a:p>
          </p:txBody>
        </p:sp>
        <p:sp>
          <p:nvSpPr>
            <p:cNvPr id="13" name="docshape31">
              <a:extLst>
                <a:ext uri="{FF2B5EF4-FFF2-40B4-BE49-F238E27FC236}">
                  <a16:creationId xmlns:a16="http://schemas.microsoft.com/office/drawing/2014/main" id="{A1836438-12CE-E68E-5761-EABB46E882F6}"/>
                </a:ext>
              </a:extLst>
            </p:cNvPr>
            <p:cNvSpPr txBox="1">
              <a:spLocks/>
            </p:cNvSpPr>
            <p:nvPr/>
          </p:nvSpPr>
          <p:spPr bwMode="auto">
            <a:xfrm>
              <a:off x="3939" y="244"/>
              <a:ext cx="17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565"/>
                </a:lnSpc>
              </a:pPr>
              <a:r>
                <a:rPr lang="id-ID" sz="1400" b="1">
                  <a:solidFill>
                    <a:srgbClr val="FF0000"/>
                  </a:solidFill>
                  <a:effectLst/>
                  <a:latin typeface="Arial" panose="020B0604020202020204" pitchFamily="34" charset="0"/>
                  <a:ea typeface="Arial" panose="020B0604020202020204" pitchFamily="34" charset="0"/>
                </a:rPr>
                <a:t>2</a:t>
              </a:r>
              <a:endParaRPr lang="en-US" sz="1100">
                <a:effectLst/>
                <a:latin typeface="Arial" panose="020B0604020202020204" pitchFamily="34" charset="0"/>
                <a:ea typeface="Arial" panose="020B0604020202020204" pitchFamily="34" charset="0"/>
              </a:endParaRPr>
            </a:p>
          </p:txBody>
        </p:sp>
        <p:sp>
          <p:nvSpPr>
            <p:cNvPr id="14" name="docshape32">
              <a:extLst>
                <a:ext uri="{FF2B5EF4-FFF2-40B4-BE49-F238E27FC236}">
                  <a16:creationId xmlns:a16="http://schemas.microsoft.com/office/drawing/2014/main" id="{74201894-200C-6FD0-C76B-153CD688C2DB}"/>
                </a:ext>
              </a:extLst>
            </p:cNvPr>
            <p:cNvSpPr txBox="1">
              <a:spLocks/>
            </p:cNvSpPr>
            <p:nvPr/>
          </p:nvSpPr>
          <p:spPr bwMode="auto">
            <a:xfrm>
              <a:off x="362" y="3017"/>
              <a:ext cx="17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565"/>
                </a:lnSpc>
              </a:pPr>
              <a:r>
                <a:rPr lang="id-ID" sz="1400" b="1">
                  <a:solidFill>
                    <a:srgbClr val="FF0000"/>
                  </a:solidFill>
                  <a:effectLst/>
                  <a:latin typeface="Arial" panose="020B0604020202020204" pitchFamily="34" charset="0"/>
                  <a:ea typeface="Arial" panose="020B0604020202020204" pitchFamily="34" charset="0"/>
                </a:rPr>
                <a:t>3</a:t>
              </a:r>
              <a:endParaRPr lang="en-US" sz="1100">
                <a:effectLst/>
                <a:latin typeface="Arial" panose="020B0604020202020204" pitchFamily="34" charset="0"/>
                <a:ea typeface="Arial" panose="020B0604020202020204" pitchFamily="34" charset="0"/>
              </a:endParaRPr>
            </a:p>
          </p:txBody>
        </p:sp>
        <p:sp>
          <p:nvSpPr>
            <p:cNvPr id="15" name="docshape33">
              <a:extLst>
                <a:ext uri="{FF2B5EF4-FFF2-40B4-BE49-F238E27FC236}">
                  <a16:creationId xmlns:a16="http://schemas.microsoft.com/office/drawing/2014/main" id="{FC376C95-2921-461D-2B6C-BA9D2C8F991E}"/>
                </a:ext>
              </a:extLst>
            </p:cNvPr>
            <p:cNvSpPr txBox="1">
              <a:spLocks/>
            </p:cNvSpPr>
            <p:nvPr/>
          </p:nvSpPr>
          <p:spPr bwMode="auto">
            <a:xfrm>
              <a:off x="4079" y="2977"/>
              <a:ext cx="17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565"/>
                </a:lnSpc>
              </a:pPr>
              <a:r>
                <a:rPr lang="id-ID" sz="1400" b="1">
                  <a:solidFill>
                    <a:srgbClr val="FF0000"/>
                  </a:solidFill>
                  <a:effectLst/>
                  <a:latin typeface="Arial" panose="020B0604020202020204" pitchFamily="34" charset="0"/>
                  <a:ea typeface="Arial" panose="020B0604020202020204" pitchFamily="34" charset="0"/>
                </a:rPr>
                <a:t>4</a:t>
              </a:r>
              <a:endParaRPr lang="en-US" sz="1100">
                <a:effectLst/>
                <a:latin typeface="Arial" panose="020B0604020202020204" pitchFamily="34" charset="0"/>
                <a:ea typeface="Arial" panose="020B0604020202020204" pitchFamily="34" charset="0"/>
              </a:endParaRPr>
            </a:p>
          </p:txBody>
        </p:sp>
      </p:grpSp>
      <p:pic>
        <p:nvPicPr>
          <p:cNvPr id="16" name="Picture 15">
            <a:extLst>
              <a:ext uri="{FF2B5EF4-FFF2-40B4-BE49-F238E27FC236}">
                <a16:creationId xmlns:a16="http://schemas.microsoft.com/office/drawing/2014/main" id="{3DCAA7A8-8D0B-5000-7793-DB10CC3BBDFF}"/>
              </a:ext>
            </a:extLst>
          </p:cNvPr>
          <p:cNvPicPr>
            <a:picLocks noChangeAspect="1"/>
          </p:cNvPicPr>
          <p:nvPr/>
        </p:nvPicPr>
        <p:blipFill rotWithShape="1">
          <a:blip r:embed="rId12"/>
          <a:srcRect l="7906" t="8965" r="4125" b="9579"/>
          <a:stretch/>
        </p:blipFill>
        <p:spPr>
          <a:xfrm>
            <a:off x="62704" y="1091161"/>
            <a:ext cx="3798259" cy="2344686"/>
          </a:xfrm>
          <a:prstGeom prst="rect">
            <a:avLst/>
          </a:prstGeom>
        </p:spPr>
      </p:pic>
    </p:spTree>
    <p:extLst>
      <p:ext uri="{BB962C8B-B14F-4D97-AF65-F5344CB8AC3E}">
        <p14:creationId xmlns:p14="http://schemas.microsoft.com/office/powerpoint/2010/main" val="234589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FF28-FF21-2384-68E9-B20126F198E9}"/>
              </a:ext>
            </a:extLst>
          </p:cNvPr>
          <p:cNvSpPr>
            <a:spLocks noGrp="1"/>
          </p:cNvSpPr>
          <p:nvPr>
            <p:ph type="title"/>
          </p:nvPr>
        </p:nvSpPr>
        <p:spPr>
          <a:xfrm>
            <a:off x="1780146" y="26895"/>
            <a:ext cx="10018713" cy="871370"/>
          </a:xfrm>
        </p:spPr>
        <p:txBody>
          <a:bodyPr>
            <a:normAutofit/>
          </a:bodyPr>
          <a:lstStyle/>
          <a:p>
            <a:r>
              <a:rPr lang="id-ID" sz="3600" b="1" kern="0" dirty="0">
                <a:latin typeface="Arial" panose="020B0604020202020204" pitchFamily="34" charset="0"/>
                <a:ea typeface="Arial" panose="020B0604020202020204" pitchFamily="34" charset="0"/>
              </a:rPr>
              <a:t>STUDI KASUS KRI</a:t>
            </a:r>
            <a:r>
              <a:rPr lang="id-ID" sz="3600" b="1" kern="0" spc="-25" dirty="0">
                <a:latin typeface="Arial" panose="020B0604020202020204" pitchFamily="34" charset="0"/>
                <a:ea typeface="Arial" panose="020B0604020202020204" pitchFamily="34" charset="0"/>
              </a:rPr>
              <a:t> </a:t>
            </a:r>
            <a:r>
              <a:rPr lang="id-ID" sz="3600" b="1" kern="0" dirty="0">
                <a:latin typeface="Arial" panose="020B0604020202020204" pitchFamily="34" charset="0"/>
                <a:ea typeface="Arial" panose="020B0604020202020204" pitchFamily="34" charset="0"/>
              </a:rPr>
              <a:t>TELUK</a:t>
            </a:r>
            <a:r>
              <a:rPr lang="id-ID" sz="3600" b="1" kern="0" spc="5" dirty="0">
                <a:latin typeface="Arial" panose="020B0604020202020204" pitchFamily="34" charset="0"/>
                <a:ea typeface="Arial" panose="020B0604020202020204" pitchFamily="34" charset="0"/>
              </a:rPr>
              <a:t> </a:t>
            </a:r>
            <a:r>
              <a:rPr lang="id-ID" sz="3600" b="1" kern="0" dirty="0">
                <a:latin typeface="Arial" panose="020B0604020202020204" pitchFamily="34" charset="0"/>
                <a:ea typeface="Arial" panose="020B0604020202020204" pitchFamily="34" charset="0"/>
              </a:rPr>
              <a:t>BONE-511.</a:t>
            </a:r>
            <a:endParaRPr lang="en-US" sz="3600" dirty="0"/>
          </a:p>
        </p:txBody>
      </p:sp>
      <p:graphicFrame>
        <p:nvGraphicFramePr>
          <p:cNvPr id="6" name="Content Placeholder 5">
            <a:extLst>
              <a:ext uri="{FF2B5EF4-FFF2-40B4-BE49-F238E27FC236}">
                <a16:creationId xmlns:a16="http://schemas.microsoft.com/office/drawing/2014/main" id="{F350F6DE-272D-D3B0-AE10-F5D3C25FD9F1}"/>
              </a:ext>
            </a:extLst>
          </p:cNvPr>
          <p:cNvGraphicFramePr>
            <a:graphicFrameLocks noGrp="1"/>
          </p:cNvGraphicFramePr>
          <p:nvPr>
            <p:ph idx="1"/>
            <p:extLst>
              <p:ext uri="{D42A27DB-BD31-4B8C-83A1-F6EECF244321}">
                <p14:modId xmlns:p14="http://schemas.microsoft.com/office/powerpoint/2010/main" val="1002481908"/>
              </p:ext>
            </p:extLst>
          </p:nvPr>
        </p:nvGraphicFramePr>
        <p:xfrm>
          <a:off x="3471842" y="1074867"/>
          <a:ext cx="8582321" cy="4465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22.jpeg">
            <a:extLst>
              <a:ext uri="{FF2B5EF4-FFF2-40B4-BE49-F238E27FC236}">
                <a16:creationId xmlns:a16="http://schemas.microsoft.com/office/drawing/2014/main" id="{B67383A0-8839-AA86-FC0E-BB88DFBFCD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49" y="2252645"/>
            <a:ext cx="3383393" cy="2238673"/>
          </a:xfrm>
          <a:prstGeom prst="rect">
            <a:avLst/>
          </a:prstGeom>
        </p:spPr>
      </p:pic>
    </p:spTree>
    <p:extLst>
      <p:ext uri="{BB962C8B-B14F-4D97-AF65-F5344CB8AC3E}">
        <p14:creationId xmlns:p14="http://schemas.microsoft.com/office/powerpoint/2010/main" val="20148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7A28-F3B0-341B-EC95-4F4222BEED9B}"/>
              </a:ext>
            </a:extLst>
          </p:cNvPr>
          <p:cNvSpPr>
            <a:spLocks noGrp="1"/>
          </p:cNvSpPr>
          <p:nvPr>
            <p:ph type="title"/>
          </p:nvPr>
        </p:nvSpPr>
        <p:spPr>
          <a:xfrm>
            <a:off x="1726049" y="-19105"/>
            <a:ext cx="10018713" cy="1001110"/>
          </a:xfrm>
        </p:spPr>
        <p:txBody>
          <a:bodyPr>
            <a:normAutofit fontScale="90000"/>
          </a:bodyPr>
          <a:lstStyle/>
          <a:p>
            <a:r>
              <a:rPr lang="id-ID" b="1" kern="0" dirty="0">
                <a:latin typeface="Arial" panose="020B0604020202020204" pitchFamily="34" charset="0"/>
                <a:ea typeface="Arial" panose="020B0604020202020204" pitchFamily="34" charset="0"/>
              </a:rPr>
              <a:t>STUDI KA</a:t>
            </a:r>
            <a:r>
              <a:rPr lang="en-US" b="1" kern="0" dirty="0">
                <a:latin typeface="Arial" panose="020B0604020202020204" pitchFamily="34" charset="0"/>
                <a:ea typeface="Arial" panose="020B0604020202020204" pitchFamily="34" charset="0"/>
              </a:rPr>
              <a:t>S</a:t>
            </a:r>
            <a:r>
              <a:rPr lang="id-ID" b="1" kern="0" dirty="0">
                <a:latin typeface="Arial" panose="020B0604020202020204" pitchFamily="34" charset="0"/>
                <a:ea typeface="Arial" panose="020B0604020202020204" pitchFamily="34" charset="0"/>
              </a:rPr>
              <a:t>US USS</a:t>
            </a:r>
            <a:r>
              <a:rPr lang="id-ID" b="1" kern="0" spc="-2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FITZGERALD</a:t>
            </a:r>
            <a:r>
              <a:rPr lang="id-ID" b="1" kern="0" spc="-1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(DDG-62)</a:t>
            </a:r>
            <a:endParaRPr lang="en-US" dirty="0"/>
          </a:p>
        </p:txBody>
      </p:sp>
      <p:graphicFrame>
        <p:nvGraphicFramePr>
          <p:cNvPr id="16" name="Content Placeholder 15">
            <a:extLst>
              <a:ext uri="{FF2B5EF4-FFF2-40B4-BE49-F238E27FC236}">
                <a16:creationId xmlns:a16="http://schemas.microsoft.com/office/drawing/2014/main" id="{4574C720-C549-0020-9C02-02BCF2105D2D}"/>
              </a:ext>
            </a:extLst>
          </p:cNvPr>
          <p:cNvGraphicFramePr>
            <a:graphicFrameLocks noGrp="1"/>
          </p:cNvGraphicFramePr>
          <p:nvPr>
            <p:ph idx="1"/>
            <p:extLst>
              <p:ext uri="{D42A27DB-BD31-4B8C-83A1-F6EECF244321}">
                <p14:modId xmlns:p14="http://schemas.microsoft.com/office/powerpoint/2010/main" val="1609555640"/>
              </p:ext>
            </p:extLst>
          </p:nvPr>
        </p:nvGraphicFramePr>
        <p:xfrm>
          <a:off x="3539080" y="718212"/>
          <a:ext cx="8652919" cy="5947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docshapegroup52">
            <a:extLst>
              <a:ext uri="{FF2B5EF4-FFF2-40B4-BE49-F238E27FC236}">
                <a16:creationId xmlns:a16="http://schemas.microsoft.com/office/drawing/2014/main" id="{2228F026-A3A5-FC02-CD31-0AF6B1FA22AE}"/>
              </a:ext>
            </a:extLst>
          </p:cNvPr>
          <p:cNvGrpSpPr>
            <a:grpSpLocks/>
          </p:cNvGrpSpPr>
          <p:nvPr/>
        </p:nvGrpSpPr>
        <p:grpSpPr bwMode="auto">
          <a:xfrm>
            <a:off x="106327" y="718212"/>
            <a:ext cx="3389586" cy="2098560"/>
            <a:chOff x="885" y="273"/>
            <a:chExt cx="6924" cy="3803"/>
          </a:xfrm>
        </p:grpSpPr>
        <p:pic>
          <p:nvPicPr>
            <p:cNvPr id="18" name="docshape53">
              <a:extLst>
                <a:ext uri="{FF2B5EF4-FFF2-40B4-BE49-F238E27FC236}">
                  <a16:creationId xmlns:a16="http://schemas.microsoft.com/office/drawing/2014/main" id="{04B6C6AD-A2E3-FE6B-2D1C-EF9B2575E7FC}"/>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 y="273"/>
              <a:ext cx="6924" cy="380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docshape54">
              <a:extLst>
                <a:ext uri="{FF2B5EF4-FFF2-40B4-BE49-F238E27FC236}">
                  <a16:creationId xmlns:a16="http://schemas.microsoft.com/office/drawing/2014/main" id="{08B408B2-2AEA-5BBD-2EF0-99E1EF746E7A}"/>
                </a:ext>
              </a:extLst>
            </p:cNvPr>
            <p:cNvSpPr txBox="1">
              <a:spLocks/>
            </p:cNvSpPr>
            <p:nvPr/>
          </p:nvSpPr>
          <p:spPr bwMode="auto">
            <a:xfrm>
              <a:off x="6172" y="3139"/>
              <a:ext cx="1008" cy="713"/>
            </a:xfrm>
            <a:prstGeom prst="rect">
              <a:avLst/>
            </a:prstGeom>
            <a:solidFill>
              <a:srgbClr val="FFFFFF"/>
            </a:solidFill>
            <a:ln w="12700">
              <a:solidFill>
                <a:srgbClr val="000000"/>
              </a:solidFill>
              <a:miter lim="800000"/>
              <a:headEnd/>
              <a:tailEnd/>
            </a:ln>
          </p:spPr>
          <p:txBody>
            <a:bodyPr rot="0" vert="horz" wrap="square" lIns="0" tIns="0" rIns="0" bIns="0" anchor="t" anchorCtr="0" upright="1">
              <a:noAutofit/>
            </a:bodyPr>
            <a:lstStyle/>
            <a:p>
              <a:pPr marL="92710" marR="160655" algn="ctr">
                <a:lnSpc>
                  <a:spcPct val="105000"/>
                </a:lnSpc>
                <a:spcBef>
                  <a:spcPts val="380"/>
                </a:spcBef>
                <a:spcAft>
                  <a:spcPts val="0"/>
                </a:spcAft>
              </a:pPr>
              <a:r>
                <a:rPr lang="id-ID" sz="400" b="1" spc="-5" dirty="0">
                  <a:solidFill>
                    <a:srgbClr val="000000"/>
                  </a:solidFill>
                  <a:effectLst/>
                  <a:latin typeface="Arial" panose="020B0604020202020204" pitchFamily="34" charset="0"/>
                  <a:ea typeface="Arial" panose="020B0604020202020204" pitchFamily="34" charset="0"/>
                </a:rPr>
                <a:t>The </a:t>
              </a:r>
              <a:r>
                <a:rPr lang="id-ID" sz="400" b="1" spc="-5" dirty="0" err="1">
                  <a:solidFill>
                    <a:srgbClr val="000000"/>
                  </a:solidFill>
                  <a:effectLst/>
                  <a:latin typeface="Arial" panose="020B0604020202020204" pitchFamily="34" charset="0"/>
                  <a:ea typeface="Arial" panose="020B0604020202020204" pitchFamily="34" charset="0"/>
                </a:rPr>
                <a:t>collision</a:t>
              </a:r>
              <a:r>
                <a:rPr lang="id-ID" sz="400" b="1" spc="-135" dirty="0">
                  <a:solidFill>
                    <a:srgbClr val="000000"/>
                  </a:solidFill>
                  <a:effectLst/>
                  <a:latin typeface="Arial" panose="020B0604020202020204" pitchFamily="34" charset="0"/>
                  <a:ea typeface="Arial" panose="020B0604020202020204" pitchFamily="34" charset="0"/>
                </a:rPr>
                <a:t> </a:t>
              </a:r>
              <a:r>
                <a:rPr lang="id-ID" sz="400" b="1" dirty="0" err="1">
                  <a:solidFill>
                    <a:srgbClr val="000000"/>
                  </a:solidFill>
                  <a:effectLst/>
                  <a:latin typeface="Arial" panose="020B0604020202020204" pitchFamily="34" charset="0"/>
                  <a:ea typeface="Arial" panose="020B0604020202020204" pitchFamily="34" charset="0"/>
                </a:rPr>
                <a:t>happened</a:t>
              </a:r>
              <a:r>
                <a:rPr lang="id-ID" sz="400" b="1" spc="5" dirty="0">
                  <a:solidFill>
                    <a:srgbClr val="000000"/>
                  </a:solidFill>
                  <a:effectLst/>
                  <a:latin typeface="Arial" panose="020B0604020202020204" pitchFamily="34" charset="0"/>
                  <a:ea typeface="Arial" panose="020B0604020202020204" pitchFamily="34" charset="0"/>
                </a:rPr>
                <a:t> </a:t>
              </a:r>
              <a:r>
                <a:rPr lang="id-ID" sz="400" b="1" dirty="0">
                  <a:solidFill>
                    <a:srgbClr val="000000"/>
                  </a:solidFill>
                  <a:effectLst/>
                  <a:latin typeface="Arial" panose="020B0604020202020204" pitchFamily="34" charset="0"/>
                  <a:ea typeface="Arial" panose="020B0604020202020204" pitchFamily="34" charset="0"/>
                </a:rPr>
                <a:t>in</a:t>
              </a:r>
              <a:r>
                <a:rPr lang="id-ID" sz="400" b="1" spc="-35" dirty="0">
                  <a:solidFill>
                    <a:srgbClr val="000000"/>
                  </a:solidFill>
                  <a:effectLst/>
                  <a:latin typeface="Arial" panose="020B0604020202020204" pitchFamily="34" charset="0"/>
                  <a:ea typeface="Arial" panose="020B0604020202020204" pitchFamily="34" charset="0"/>
                </a:rPr>
                <a:t> </a:t>
              </a:r>
              <a:r>
                <a:rPr lang="id-ID" sz="400" b="1" dirty="0" err="1">
                  <a:solidFill>
                    <a:srgbClr val="000000"/>
                  </a:solidFill>
                  <a:effectLst/>
                  <a:latin typeface="Arial" panose="020B0604020202020204" pitchFamily="34" charset="0"/>
                  <a:ea typeface="Arial" panose="020B0604020202020204" pitchFamily="34" charset="0"/>
                </a:rPr>
                <a:t>this</a:t>
              </a:r>
              <a:r>
                <a:rPr lang="id-ID" sz="400" b="1" spc="-30" dirty="0">
                  <a:solidFill>
                    <a:srgbClr val="000000"/>
                  </a:solidFill>
                  <a:effectLst/>
                  <a:latin typeface="Arial" panose="020B0604020202020204" pitchFamily="34" charset="0"/>
                  <a:ea typeface="Arial" panose="020B0604020202020204" pitchFamily="34" charset="0"/>
                </a:rPr>
                <a:t> </a:t>
              </a:r>
              <a:r>
                <a:rPr lang="id-ID" sz="400" b="1" dirty="0">
                  <a:solidFill>
                    <a:srgbClr val="000000"/>
                  </a:solidFill>
                  <a:effectLst/>
                  <a:latin typeface="Arial" panose="020B0604020202020204" pitchFamily="34" charset="0"/>
                  <a:ea typeface="Arial" panose="020B0604020202020204" pitchFamily="34" charset="0"/>
                </a:rPr>
                <a:t>area</a:t>
              </a:r>
              <a:endParaRPr lang="en-US" sz="1000" b="1" dirty="0">
                <a:effectLst/>
                <a:latin typeface="Arial" panose="020B0604020202020204" pitchFamily="34" charset="0"/>
                <a:ea typeface="Arial" panose="020B0604020202020204" pitchFamily="34" charset="0"/>
              </a:endParaRPr>
            </a:p>
          </p:txBody>
        </p:sp>
      </p:grpSp>
      <p:grpSp>
        <p:nvGrpSpPr>
          <p:cNvPr id="20" name="docshapegroup42">
            <a:extLst>
              <a:ext uri="{FF2B5EF4-FFF2-40B4-BE49-F238E27FC236}">
                <a16:creationId xmlns:a16="http://schemas.microsoft.com/office/drawing/2014/main" id="{0D207B23-40C5-61B4-9625-164A5000506B}"/>
              </a:ext>
            </a:extLst>
          </p:cNvPr>
          <p:cNvGrpSpPr>
            <a:grpSpLocks/>
          </p:cNvGrpSpPr>
          <p:nvPr/>
        </p:nvGrpSpPr>
        <p:grpSpPr bwMode="auto">
          <a:xfrm>
            <a:off x="704160" y="3137108"/>
            <a:ext cx="2722245" cy="2748915"/>
            <a:chOff x="0" y="0"/>
            <a:chExt cx="4287" cy="4329"/>
          </a:xfrm>
        </p:grpSpPr>
        <p:pic>
          <p:nvPicPr>
            <p:cNvPr id="21" name="docshape43">
              <a:extLst>
                <a:ext uri="{FF2B5EF4-FFF2-40B4-BE49-F238E27FC236}">
                  <a16:creationId xmlns:a16="http://schemas.microsoft.com/office/drawing/2014/main" id="{48E1ECEF-07C3-714D-B383-D2E95B3ACF89}"/>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4287" cy="432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docshape44">
              <a:extLst>
                <a:ext uri="{FF2B5EF4-FFF2-40B4-BE49-F238E27FC236}">
                  <a16:creationId xmlns:a16="http://schemas.microsoft.com/office/drawing/2014/main" id="{B1772C04-4A33-76C9-63E3-5CBB1E2F76B9}"/>
                </a:ext>
              </a:extLst>
            </p:cNvPr>
            <p:cNvSpPr>
              <a:spLocks/>
            </p:cNvSpPr>
            <p:nvPr/>
          </p:nvSpPr>
          <p:spPr bwMode="auto">
            <a:xfrm>
              <a:off x="1386" y="1729"/>
              <a:ext cx="1350" cy="808"/>
            </a:xfrm>
            <a:custGeom>
              <a:avLst/>
              <a:gdLst>
                <a:gd name="T0" fmla="+- 0 2101 1386"/>
                <a:gd name="T1" fmla="*/ T0 w 1350"/>
                <a:gd name="T2" fmla="+- 0 2203 1730"/>
                <a:gd name="T3" fmla="*/ 2203 h 808"/>
                <a:gd name="T4" fmla="+- 0 2057 1386"/>
                <a:gd name="T5" fmla="*/ T4 w 1350"/>
                <a:gd name="T6" fmla="+- 0 2210 1730"/>
                <a:gd name="T7" fmla="*/ 2210 h 808"/>
                <a:gd name="T8" fmla="+- 0 2034 1386"/>
                <a:gd name="T9" fmla="*/ T8 w 1350"/>
                <a:gd name="T10" fmla="+- 0 2225 1730"/>
                <a:gd name="T11" fmla="*/ 2225 h 808"/>
                <a:gd name="T12" fmla="+- 0 2012 1386"/>
                <a:gd name="T13" fmla="*/ T12 w 1350"/>
                <a:gd name="T14" fmla="+- 0 2234 1730"/>
                <a:gd name="T15" fmla="*/ 2234 h 808"/>
                <a:gd name="T16" fmla="+- 0 1964 1386"/>
                <a:gd name="T17" fmla="*/ T16 w 1350"/>
                <a:gd name="T18" fmla="+- 0 2240 1730"/>
                <a:gd name="T19" fmla="*/ 2240 h 808"/>
                <a:gd name="T20" fmla="+- 0 1933 1386"/>
                <a:gd name="T21" fmla="*/ T20 w 1350"/>
                <a:gd name="T22" fmla="+- 0 2255 1730"/>
                <a:gd name="T23" fmla="*/ 2255 h 808"/>
                <a:gd name="T24" fmla="+- 0 1891 1386"/>
                <a:gd name="T25" fmla="*/ T24 w 1350"/>
                <a:gd name="T26" fmla="+- 0 2266 1730"/>
                <a:gd name="T27" fmla="*/ 2266 h 808"/>
                <a:gd name="T28" fmla="+- 0 1853 1386"/>
                <a:gd name="T29" fmla="*/ T28 w 1350"/>
                <a:gd name="T30" fmla="+- 0 2273 1730"/>
                <a:gd name="T31" fmla="*/ 2273 h 808"/>
                <a:gd name="T32" fmla="+- 0 1773 1386"/>
                <a:gd name="T33" fmla="*/ T32 w 1350"/>
                <a:gd name="T34" fmla="+- 0 2285 1730"/>
                <a:gd name="T35" fmla="*/ 2285 h 808"/>
                <a:gd name="T36" fmla="+- 0 1744 1386"/>
                <a:gd name="T37" fmla="*/ T36 w 1350"/>
                <a:gd name="T38" fmla="+- 0 2286 1730"/>
                <a:gd name="T39" fmla="*/ 2286 h 808"/>
                <a:gd name="T40" fmla="+- 0 1707 1386"/>
                <a:gd name="T41" fmla="*/ T40 w 1350"/>
                <a:gd name="T42" fmla="+- 0 2295 1730"/>
                <a:gd name="T43" fmla="*/ 2295 h 808"/>
                <a:gd name="T44" fmla="+- 0 1614 1386"/>
                <a:gd name="T45" fmla="*/ T44 w 1350"/>
                <a:gd name="T46" fmla="+- 0 2321 1730"/>
                <a:gd name="T47" fmla="*/ 2321 h 808"/>
                <a:gd name="T48" fmla="+- 0 1570 1386"/>
                <a:gd name="T49" fmla="*/ T48 w 1350"/>
                <a:gd name="T50" fmla="+- 0 2330 1730"/>
                <a:gd name="T51" fmla="*/ 2330 h 808"/>
                <a:gd name="T52" fmla="+- 0 1528 1386"/>
                <a:gd name="T53" fmla="*/ T52 w 1350"/>
                <a:gd name="T54" fmla="+- 0 2349 1730"/>
                <a:gd name="T55" fmla="*/ 2349 h 808"/>
                <a:gd name="T56" fmla="+- 0 1517 1386"/>
                <a:gd name="T57" fmla="*/ T56 w 1350"/>
                <a:gd name="T58" fmla="+- 0 2361 1730"/>
                <a:gd name="T59" fmla="*/ 2361 h 808"/>
                <a:gd name="T60" fmla="+- 0 1492 1386"/>
                <a:gd name="T61" fmla="*/ T60 w 1350"/>
                <a:gd name="T62" fmla="+- 0 2386 1730"/>
                <a:gd name="T63" fmla="*/ 2386 h 808"/>
                <a:gd name="T64" fmla="+- 0 1477 1386"/>
                <a:gd name="T65" fmla="*/ T64 w 1350"/>
                <a:gd name="T66" fmla="+- 0 2405 1730"/>
                <a:gd name="T67" fmla="*/ 2405 h 808"/>
                <a:gd name="T68" fmla="+- 0 1465 1386"/>
                <a:gd name="T69" fmla="*/ T68 w 1350"/>
                <a:gd name="T70" fmla="+- 0 2426 1730"/>
                <a:gd name="T71" fmla="*/ 2426 h 808"/>
                <a:gd name="T72" fmla="+- 0 1432 1386"/>
                <a:gd name="T73" fmla="*/ T72 w 1350"/>
                <a:gd name="T74" fmla="+- 0 2462 1730"/>
                <a:gd name="T75" fmla="*/ 2462 h 808"/>
                <a:gd name="T76" fmla="+- 0 1415 1386"/>
                <a:gd name="T77" fmla="*/ T76 w 1350"/>
                <a:gd name="T78" fmla="+- 0 2494 1730"/>
                <a:gd name="T79" fmla="*/ 2494 h 808"/>
                <a:gd name="T80" fmla="+- 0 1407 1386"/>
                <a:gd name="T81" fmla="*/ T80 w 1350"/>
                <a:gd name="T82" fmla="+- 0 2538 1730"/>
                <a:gd name="T83" fmla="*/ 2538 h 808"/>
                <a:gd name="T84" fmla="+- 0 1423 1386"/>
                <a:gd name="T85" fmla="*/ T84 w 1350"/>
                <a:gd name="T86" fmla="+- 0 2505 1730"/>
                <a:gd name="T87" fmla="*/ 2505 h 808"/>
                <a:gd name="T88" fmla="+- 0 1439 1386"/>
                <a:gd name="T89" fmla="*/ T88 w 1350"/>
                <a:gd name="T90" fmla="+- 0 2470 1730"/>
                <a:gd name="T91" fmla="*/ 2470 h 808"/>
                <a:gd name="T92" fmla="+- 0 1465 1386"/>
                <a:gd name="T93" fmla="*/ T92 w 1350"/>
                <a:gd name="T94" fmla="+- 0 2365 1730"/>
                <a:gd name="T95" fmla="*/ 2365 h 808"/>
                <a:gd name="T96" fmla="+- 0 1497 1386"/>
                <a:gd name="T97" fmla="*/ T96 w 1350"/>
                <a:gd name="T98" fmla="+- 0 2318 1730"/>
                <a:gd name="T99" fmla="*/ 2318 h 808"/>
                <a:gd name="T100" fmla="+- 0 1518 1386"/>
                <a:gd name="T101" fmla="*/ T100 w 1350"/>
                <a:gd name="T102" fmla="+- 0 2281 1730"/>
                <a:gd name="T103" fmla="*/ 2281 h 808"/>
                <a:gd name="T104" fmla="+- 0 1523 1386"/>
                <a:gd name="T105" fmla="*/ T104 w 1350"/>
                <a:gd name="T106" fmla="+- 0 2252 1730"/>
                <a:gd name="T107" fmla="*/ 2252 h 808"/>
                <a:gd name="T108" fmla="+- 0 1488 1386"/>
                <a:gd name="T109" fmla="*/ T108 w 1350"/>
                <a:gd name="T110" fmla="+- 0 2227 1730"/>
                <a:gd name="T111" fmla="*/ 2227 h 808"/>
                <a:gd name="T112" fmla="+- 0 1468 1386"/>
                <a:gd name="T113" fmla="*/ T112 w 1350"/>
                <a:gd name="T114" fmla="+- 0 2186 1730"/>
                <a:gd name="T115" fmla="*/ 2186 h 808"/>
                <a:gd name="T116" fmla="+- 0 1428 1386"/>
                <a:gd name="T117" fmla="*/ T116 w 1350"/>
                <a:gd name="T118" fmla="+- 0 2155 1730"/>
                <a:gd name="T119" fmla="*/ 2155 h 808"/>
                <a:gd name="T120" fmla="+- 0 1402 1386"/>
                <a:gd name="T121" fmla="*/ T120 w 1350"/>
                <a:gd name="T122" fmla="+- 0 2103 1730"/>
                <a:gd name="T123" fmla="*/ 2103 h 808"/>
                <a:gd name="T124" fmla="+- 0 1394 1386"/>
                <a:gd name="T125" fmla="*/ T124 w 1350"/>
                <a:gd name="T126" fmla="+- 0 2066 1730"/>
                <a:gd name="T127" fmla="*/ 2066 h 808"/>
                <a:gd name="T128" fmla="+- 0 1410 1386"/>
                <a:gd name="T129" fmla="*/ T128 w 1350"/>
                <a:gd name="T130" fmla="+- 0 2042 1730"/>
                <a:gd name="T131" fmla="*/ 2042 h 808"/>
                <a:gd name="T132" fmla="+- 0 1536 1386"/>
                <a:gd name="T133" fmla="*/ T132 w 1350"/>
                <a:gd name="T134" fmla="+- 0 2033 1730"/>
                <a:gd name="T135" fmla="*/ 2033 h 808"/>
                <a:gd name="T136" fmla="+- 0 1607 1386"/>
                <a:gd name="T137" fmla="*/ T136 w 1350"/>
                <a:gd name="T138" fmla="+- 0 2025 1730"/>
                <a:gd name="T139" fmla="*/ 2025 h 808"/>
                <a:gd name="T140" fmla="+- 0 1660 1386"/>
                <a:gd name="T141" fmla="*/ T140 w 1350"/>
                <a:gd name="T142" fmla="+- 0 2015 1730"/>
                <a:gd name="T143" fmla="*/ 2015 h 808"/>
                <a:gd name="T144" fmla="+- 0 1697 1386"/>
                <a:gd name="T145" fmla="*/ T144 w 1350"/>
                <a:gd name="T146" fmla="+- 0 2011 1730"/>
                <a:gd name="T147" fmla="*/ 2011 h 808"/>
                <a:gd name="T148" fmla="+- 0 1770 1386"/>
                <a:gd name="T149" fmla="*/ T148 w 1350"/>
                <a:gd name="T150" fmla="+- 0 1992 1730"/>
                <a:gd name="T151" fmla="*/ 1992 h 808"/>
                <a:gd name="T152" fmla="+- 0 1812 1386"/>
                <a:gd name="T153" fmla="*/ T152 w 1350"/>
                <a:gd name="T154" fmla="+- 0 1982 1730"/>
                <a:gd name="T155" fmla="*/ 1982 h 808"/>
                <a:gd name="T156" fmla="+- 0 1857 1386"/>
                <a:gd name="T157" fmla="*/ T156 w 1350"/>
                <a:gd name="T158" fmla="+- 0 1965 1730"/>
                <a:gd name="T159" fmla="*/ 1965 h 808"/>
                <a:gd name="T160" fmla="+- 0 1917 1386"/>
                <a:gd name="T161" fmla="*/ T160 w 1350"/>
                <a:gd name="T162" fmla="+- 0 1950 1730"/>
                <a:gd name="T163" fmla="*/ 1950 h 808"/>
                <a:gd name="T164" fmla="+- 0 1995 1386"/>
                <a:gd name="T165" fmla="*/ T164 w 1350"/>
                <a:gd name="T166" fmla="+- 0 1932 1730"/>
                <a:gd name="T167" fmla="*/ 1932 h 808"/>
                <a:gd name="T168" fmla="+- 0 2044 1386"/>
                <a:gd name="T169" fmla="*/ T168 w 1350"/>
                <a:gd name="T170" fmla="+- 0 1919 1730"/>
                <a:gd name="T171" fmla="*/ 1919 h 808"/>
                <a:gd name="T172" fmla="+- 0 2071 1386"/>
                <a:gd name="T173" fmla="*/ T172 w 1350"/>
                <a:gd name="T174" fmla="+- 0 1902 1730"/>
                <a:gd name="T175" fmla="*/ 1902 h 808"/>
                <a:gd name="T176" fmla="+- 0 2083 1386"/>
                <a:gd name="T177" fmla="*/ T176 w 1350"/>
                <a:gd name="T178" fmla="+- 0 1897 1730"/>
                <a:gd name="T179" fmla="*/ 1897 h 808"/>
                <a:gd name="T180" fmla="+- 0 2128 1386"/>
                <a:gd name="T181" fmla="*/ T180 w 1350"/>
                <a:gd name="T182" fmla="+- 0 1891 1730"/>
                <a:gd name="T183" fmla="*/ 1891 h 808"/>
                <a:gd name="T184" fmla="+- 0 2166 1386"/>
                <a:gd name="T185" fmla="*/ T184 w 1350"/>
                <a:gd name="T186" fmla="+- 0 1872 1730"/>
                <a:gd name="T187" fmla="*/ 1872 h 808"/>
                <a:gd name="T188" fmla="+- 0 2205 1386"/>
                <a:gd name="T189" fmla="*/ T188 w 1350"/>
                <a:gd name="T190" fmla="+- 0 1858 1730"/>
                <a:gd name="T191" fmla="*/ 1858 h 808"/>
                <a:gd name="T192" fmla="+- 0 2263 1386"/>
                <a:gd name="T193" fmla="*/ T192 w 1350"/>
                <a:gd name="T194" fmla="+- 0 1847 1730"/>
                <a:gd name="T195" fmla="*/ 1847 h 808"/>
                <a:gd name="T196" fmla="+- 0 2290 1386"/>
                <a:gd name="T197" fmla="*/ T196 w 1350"/>
                <a:gd name="T198" fmla="+- 0 1840 1730"/>
                <a:gd name="T199" fmla="*/ 1840 h 808"/>
                <a:gd name="T200" fmla="+- 0 2333 1386"/>
                <a:gd name="T201" fmla="*/ T200 w 1350"/>
                <a:gd name="T202" fmla="+- 0 1833 1730"/>
                <a:gd name="T203" fmla="*/ 1833 h 808"/>
                <a:gd name="T204" fmla="+- 0 2375 1386"/>
                <a:gd name="T205" fmla="*/ T204 w 1350"/>
                <a:gd name="T206" fmla="+- 0 1817 1730"/>
                <a:gd name="T207" fmla="*/ 1817 h 808"/>
                <a:gd name="T208" fmla="+- 0 2405 1386"/>
                <a:gd name="T209" fmla="*/ T208 w 1350"/>
                <a:gd name="T210" fmla="+- 0 1806 1730"/>
                <a:gd name="T211" fmla="*/ 1806 h 808"/>
                <a:gd name="T212" fmla="+- 0 2432 1386"/>
                <a:gd name="T213" fmla="*/ T212 w 1350"/>
                <a:gd name="T214" fmla="+- 0 1798 1730"/>
                <a:gd name="T215" fmla="*/ 1798 h 808"/>
                <a:gd name="T216" fmla="+- 0 2474 1386"/>
                <a:gd name="T217" fmla="*/ T216 w 1350"/>
                <a:gd name="T218" fmla="+- 0 1788 1730"/>
                <a:gd name="T219" fmla="*/ 1788 h 808"/>
                <a:gd name="T220" fmla="+- 0 2509 1386"/>
                <a:gd name="T221" fmla="*/ T220 w 1350"/>
                <a:gd name="T222" fmla="+- 0 1769 1730"/>
                <a:gd name="T223" fmla="*/ 1769 h 808"/>
                <a:gd name="T224" fmla="+- 0 2590 1386"/>
                <a:gd name="T225" fmla="*/ T224 w 1350"/>
                <a:gd name="T226" fmla="+- 0 1766 1730"/>
                <a:gd name="T227" fmla="*/ 1766 h 808"/>
                <a:gd name="T228" fmla="+- 0 2614 1386"/>
                <a:gd name="T229" fmla="*/ T228 w 1350"/>
                <a:gd name="T230" fmla="+- 0 1757 1730"/>
                <a:gd name="T231" fmla="*/ 1757 h 808"/>
                <a:gd name="T232" fmla="+- 0 2658 1386"/>
                <a:gd name="T233" fmla="*/ T232 w 1350"/>
                <a:gd name="T234" fmla="+- 0 1751 1730"/>
                <a:gd name="T235" fmla="*/ 1751 h 808"/>
                <a:gd name="T236" fmla="+- 0 2705 1386"/>
                <a:gd name="T237" fmla="*/ T236 w 1350"/>
                <a:gd name="T238" fmla="+- 0 1740 1730"/>
                <a:gd name="T239" fmla="*/ 1740 h 8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350" h="808">
                  <a:moveTo>
                    <a:pt x="741" y="468"/>
                  </a:moveTo>
                  <a:lnTo>
                    <a:pt x="733" y="470"/>
                  </a:lnTo>
                  <a:lnTo>
                    <a:pt x="724" y="472"/>
                  </a:lnTo>
                  <a:lnTo>
                    <a:pt x="715" y="473"/>
                  </a:lnTo>
                  <a:lnTo>
                    <a:pt x="703" y="475"/>
                  </a:lnTo>
                  <a:lnTo>
                    <a:pt x="691" y="476"/>
                  </a:lnTo>
                  <a:lnTo>
                    <a:pt x="678" y="478"/>
                  </a:lnTo>
                  <a:lnTo>
                    <a:pt x="671" y="480"/>
                  </a:lnTo>
                  <a:lnTo>
                    <a:pt x="664" y="482"/>
                  </a:lnTo>
                  <a:lnTo>
                    <a:pt x="657" y="484"/>
                  </a:lnTo>
                  <a:lnTo>
                    <a:pt x="652" y="489"/>
                  </a:lnTo>
                  <a:lnTo>
                    <a:pt x="648" y="495"/>
                  </a:lnTo>
                  <a:lnTo>
                    <a:pt x="642" y="499"/>
                  </a:lnTo>
                  <a:lnTo>
                    <a:pt x="637" y="502"/>
                  </a:lnTo>
                  <a:lnTo>
                    <a:pt x="631" y="504"/>
                  </a:lnTo>
                  <a:lnTo>
                    <a:pt x="626" y="504"/>
                  </a:lnTo>
                  <a:lnTo>
                    <a:pt x="614" y="506"/>
                  </a:lnTo>
                  <a:lnTo>
                    <a:pt x="602" y="507"/>
                  </a:lnTo>
                  <a:lnTo>
                    <a:pt x="590" y="508"/>
                  </a:lnTo>
                  <a:lnTo>
                    <a:pt x="578" y="510"/>
                  </a:lnTo>
                  <a:lnTo>
                    <a:pt x="562" y="515"/>
                  </a:lnTo>
                  <a:lnTo>
                    <a:pt x="563" y="515"/>
                  </a:lnTo>
                  <a:lnTo>
                    <a:pt x="563" y="516"/>
                  </a:lnTo>
                  <a:lnTo>
                    <a:pt x="547" y="525"/>
                  </a:lnTo>
                  <a:lnTo>
                    <a:pt x="537" y="529"/>
                  </a:lnTo>
                  <a:lnTo>
                    <a:pt x="526" y="532"/>
                  </a:lnTo>
                  <a:lnTo>
                    <a:pt x="515" y="534"/>
                  </a:lnTo>
                  <a:lnTo>
                    <a:pt x="505" y="536"/>
                  </a:lnTo>
                  <a:lnTo>
                    <a:pt x="499" y="537"/>
                  </a:lnTo>
                  <a:lnTo>
                    <a:pt x="495" y="541"/>
                  </a:lnTo>
                  <a:lnTo>
                    <a:pt x="489" y="541"/>
                  </a:lnTo>
                  <a:lnTo>
                    <a:pt x="467" y="543"/>
                  </a:lnTo>
                  <a:lnTo>
                    <a:pt x="444" y="544"/>
                  </a:lnTo>
                  <a:lnTo>
                    <a:pt x="422" y="545"/>
                  </a:lnTo>
                  <a:lnTo>
                    <a:pt x="400" y="546"/>
                  </a:lnTo>
                  <a:lnTo>
                    <a:pt x="387" y="555"/>
                  </a:lnTo>
                  <a:lnTo>
                    <a:pt x="381" y="558"/>
                  </a:lnTo>
                  <a:lnTo>
                    <a:pt x="372" y="557"/>
                  </a:lnTo>
                  <a:lnTo>
                    <a:pt x="352" y="557"/>
                  </a:lnTo>
                  <a:moveTo>
                    <a:pt x="358" y="556"/>
                  </a:moveTo>
                  <a:lnTo>
                    <a:pt x="349" y="558"/>
                  </a:lnTo>
                  <a:lnTo>
                    <a:pt x="340" y="559"/>
                  </a:lnTo>
                  <a:lnTo>
                    <a:pt x="332" y="562"/>
                  </a:lnTo>
                  <a:lnTo>
                    <a:pt x="321" y="565"/>
                  </a:lnTo>
                  <a:lnTo>
                    <a:pt x="311" y="571"/>
                  </a:lnTo>
                  <a:lnTo>
                    <a:pt x="300" y="572"/>
                  </a:lnTo>
                  <a:lnTo>
                    <a:pt x="237" y="577"/>
                  </a:lnTo>
                  <a:lnTo>
                    <a:pt x="228" y="591"/>
                  </a:lnTo>
                  <a:lnTo>
                    <a:pt x="224" y="594"/>
                  </a:lnTo>
                  <a:lnTo>
                    <a:pt x="215" y="593"/>
                  </a:lnTo>
                  <a:lnTo>
                    <a:pt x="190" y="598"/>
                  </a:lnTo>
                  <a:lnTo>
                    <a:pt x="184" y="600"/>
                  </a:lnTo>
                  <a:lnTo>
                    <a:pt x="180" y="606"/>
                  </a:lnTo>
                  <a:lnTo>
                    <a:pt x="174" y="609"/>
                  </a:lnTo>
                  <a:lnTo>
                    <a:pt x="164" y="613"/>
                  </a:lnTo>
                  <a:lnTo>
                    <a:pt x="142" y="619"/>
                  </a:lnTo>
                  <a:lnTo>
                    <a:pt x="124" y="631"/>
                  </a:lnTo>
                  <a:lnTo>
                    <a:pt x="126" y="630"/>
                  </a:lnTo>
                  <a:lnTo>
                    <a:pt x="131" y="631"/>
                  </a:lnTo>
                  <a:lnTo>
                    <a:pt x="121" y="646"/>
                  </a:lnTo>
                  <a:lnTo>
                    <a:pt x="117" y="651"/>
                  </a:lnTo>
                  <a:lnTo>
                    <a:pt x="111" y="653"/>
                  </a:lnTo>
                  <a:lnTo>
                    <a:pt x="106" y="656"/>
                  </a:lnTo>
                  <a:lnTo>
                    <a:pt x="102" y="662"/>
                  </a:lnTo>
                  <a:lnTo>
                    <a:pt x="100" y="668"/>
                  </a:lnTo>
                  <a:lnTo>
                    <a:pt x="95" y="672"/>
                  </a:lnTo>
                  <a:lnTo>
                    <a:pt x="91" y="675"/>
                  </a:lnTo>
                  <a:lnTo>
                    <a:pt x="82" y="673"/>
                  </a:lnTo>
                  <a:lnTo>
                    <a:pt x="79" y="677"/>
                  </a:lnTo>
                  <a:lnTo>
                    <a:pt x="74" y="685"/>
                  </a:lnTo>
                  <a:lnTo>
                    <a:pt x="79" y="696"/>
                  </a:lnTo>
                  <a:lnTo>
                    <a:pt x="74" y="704"/>
                  </a:lnTo>
                  <a:lnTo>
                    <a:pt x="66" y="714"/>
                  </a:lnTo>
                  <a:lnTo>
                    <a:pt x="55" y="724"/>
                  </a:lnTo>
                  <a:lnTo>
                    <a:pt x="46" y="732"/>
                  </a:lnTo>
                  <a:lnTo>
                    <a:pt x="42" y="735"/>
                  </a:lnTo>
                  <a:lnTo>
                    <a:pt x="38" y="749"/>
                  </a:lnTo>
                  <a:lnTo>
                    <a:pt x="35" y="755"/>
                  </a:lnTo>
                  <a:lnTo>
                    <a:pt x="29" y="764"/>
                  </a:lnTo>
                  <a:lnTo>
                    <a:pt x="16" y="782"/>
                  </a:lnTo>
                  <a:lnTo>
                    <a:pt x="6" y="798"/>
                  </a:lnTo>
                  <a:lnTo>
                    <a:pt x="19" y="808"/>
                  </a:lnTo>
                  <a:lnTo>
                    <a:pt x="21" y="808"/>
                  </a:lnTo>
                  <a:lnTo>
                    <a:pt x="21" y="799"/>
                  </a:lnTo>
                  <a:lnTo>
                    <a:pt x="27" y="782"/>
                  </a:lnTo>
                  <a:lnTo>
                    <a:pt x="30" y="777"/>
                  </a:lnTo>
                  <a:lnTo>
                    <a:pt x="37" y="775"/>
                  </a:lnTo>
                  <a:lnTo>
                    <a:pt x="42" y="772"/>
                  </a:lnTo>
                  <a:lnTo>
                    <a:pt x="46" y="761"/>
                  </a:lnTo>
                  <a:lnTo>
                    <a:pt x="52" y="751"/>
                  </a:lnTo>
                  <a:lnTo>
                    <a:pt x="53" y="740"/>
                  </a:lnTo>
                  <a:lnTo>
                    <a:pt x="56" y="685"/>
                  </a:lnTo>
                  <a:lnTo>
                    <a:pt x="54" y="660"/>
                  </a:lnTo>
                  <a:lnTo>
                    <a:pt x="59" y="649"/>
                  </a:lnTo>
                  <a:lnTo>
                    <a:pt x="79" y="635"/>
                  </a:lnTo>
                  <a:lnTo>
                    <a:pt x="100" y="604"/>
                  </a:lnTo>
                  <a:lnTo>
                    <a:pt x="104" y="598"/>
                  </a:lnTo>
                  <a:lnTo>
                    <a:pt x="106" y="591"/>
                  </a:lnTo>
                  <a:lnTo>
                    <a:pt x="111" y="588"/>
                  </a:lnTo>
                  <a:lnTo>
                    <a:pt x="127" y="577"/>
                  </a:lnTo>
                  <a:lnTo>
                    <a:pt x="128" y="569"/>
                  </a:lnTo>
                  <a:lnTo>
                    <a:pt x="130" y="560"/>
                  </a:lnTo>
                  <a:lnTo>
                    <a:pt x="132" y="551"/>
                  </a:lnTo>
                  <a:lnTo>
                    <a:pt x="133" y="546"/>
                  </a:lnTo>
                  <a:lnTo>
                    <a:pt x="137" y="541"/>
                  </a:lnTo>
                  <a:lnTo>
                    <a:pt x="137" y="535"/>
                  </a:lnTo>
                  <a:lnTo>
                    <a:pt x="137" y="522"/>
                  </a:lnTo>
                  <a:lnTo>
                    <a:pt x="126" y="511"/>
                  </a:lnTo>
                  <a:lnTo>
                    <a:pt x="116" y="504"/>
                  </a:lnTo>
                  <a:lnTo>
                    <a:pt x="110" y="499"/>
                  </a:lnTo>
                  <a:lnTo>
                    <a:pt x="102" y="497"/>
                  </a:lnTo>
                  <a:lnTo>
                    <a:pt x="95" y="493"/>
                  </a:lnTo>
                  <a:lnTo>
                    <a:pt x="92" y="482"/>
                  </a:lnTo>
                  <a:lnTo>
                    <a:pt x="87" y="469"/>
                  </a:lnTo>
                  <a:lnTo>
                    <a:pt x="82" y="456"/>
                  </a:lnTo>
                  <a:lnTo>
                    <a:pt x="74" y="446"/>
                  </a:lnTo>
                  <a:lnTo>
                    <a:pt x="64" y="438"/>
                  </a:lnTo>
                  <a:lnTo>
                    <a:pt x="51" y="434"/>
                  </a:lnTo>
                  <a:lnTo>
                    <a:pt x="42" y="425"/>
                  </a:lnTo>
                  <a:lnTo>
                    <a:pt x="27" y="409"/>
                  </a:lnTo>
                  <a:lnTo>
                    <a:pt x="21" y="392"/>
                  </a:lnTo>
                  <a:lnTo>
                    <a:pt x="16" y="373"/>
                  </a:lnTo>
                  <a:lnTo>
                    <a:pt x="14" y="364"/>
                  </a:lnTo>
                  <a:lnTo>
                    <a:pt x="13" y="355"/>
                  </a:lnTo>
                  <a:lnTo>
                    <a:pt x="11" y="346"/>
                  </a:lnTo>
                  <a:lnTo>
                    <a:pt x="8" y="336"/>
                  </a:lnTo>
                  <a:lnTo>
                    <a:pt x="0" y="315"/>
                  </a:lnTo>
                  <a:lnTo>
                    <a:pt x="12" y="313"/>
                  </a:lnTo>
                  <a:lnTo>
                    <a:pt x="24" y="312"/>
                  </a:lnTo>
                  <a:lnTo>
                    <a:pt x="36" y="310"/>
                  </a:lnTo>
                  <a:lnTo>
                    <a:pt x="48" y="309"/>
                  </a:lnTo>
                  <a:lnTo>
                    <a:pt x="96" y="306"/>
                  </a:lnTo>
                  <a:lnTo>
                    <a:pt x="150" y="303"/>
                  </a:lnTo>
                  <a:lnTo>
                    <a:pt x="193" y="300"/>
                  </a:lnTo>
                  <a:lnTo>
                    <a:pt x="211" y="299"/>
                  </a:lnTo>
                  <a:lnTo>
                    <a:pt x="216" y="297"/>
                  </a:lnTo>
                  <a:lnTo>
                    <a:pt x="221" y="295"/>
                  </a:lnTo>
                  <a:lnTo>
                    <a:pt x="226" y="294"/>
                  </a:lnTo>
                  <a:lnTo>
                    <a:pt x="242" y="290"/>
                  </a:lnTo>
                  <a:lnTo>
                    <a:pt x="258" y="288"/>
                  </a:lnTo>
                  <a:lnTo>
                    <a:pt x="274" y="285"/>
                  </a:lnTo>
                  <a:lnTo>
                    <a:pt x="290" y="283"/>
                  </a:lnTo>
                  <a:lnTo>
                    <a:pt x="305" y="278"/>
                  </a:lnTo>
                  <a:lnTo>
                    <a:pt x="303" y="280"/>
                  </a:lnTo>
                  <a:lnTo>
                    <a:pt x="311" y="281"/>
                  </a:lnTo>
                  <a:lnTo>
                    <a:pt x="358" y="273"/>
                  </a:lnTo>
                  <a:lnTo>
                    <a:pt x="367" y="271"/>
                  </a:lnTo>
                  <a:lnTo>
                    <a:pt x="375" y="265"/>
                  </a:lnTo>
                  <a:lnTo>
                    <a:pt x="384" y="262"/>
                  </a:lnTo>
                  <a:lnTo>
                    <a:pt x="395" y="259"/>
                  </a:lnTo>
                  <a:lnTo>
                    <a:pt x="405" y="257"/>
                  </a:lnTo>
                  <a:lnTo>
                    <a:pt x="416" y="255"/>
                  </a:lnTo>
                  <a:lnTo>
                    <a:pt x="426" y="252"/>
                  </a:lnTo>
                  <a:lnTo>
                    <a:pt x="442" y="246"/>
                  </a:lnTo>
                  <a:lnTo>
                    <a:pt x="456" y="237"/>
                  </a:lnTo>
                  <a:lnTo>
                    <a:pt x="461" y="235"/>
                  </a:lnTo>
                  <a:lnTo>
                    <a:pt x="471" y="235"/>
                  </a:lnTo>
                  <a:lnTo>
                    <a:pt x="500" y="231"/>
                  </a:lnTo>
                  <a:lnTo>
                    <a:pt x="511" y="228"/>
                  </a:lnTo>
                  <a:lnTo>
                    <a:pt x="520" y="222"/>
                  </a:lnTo>
                  <a:lnTo>
                    <a:pt x="531" y="220"/>
                  </a:lnTo>
                  <a:lnTo>
                    <a:pt x="563" y="215"/>
                  </a:lnTo>
                  <a:lnTo>
                    <a:pt x="586" y="207"/>
                  </a:lnTo>
                  <a:lnTo>
                    <a:pt x="597" y="204"/>
                  </a:lnTo>
                  <a:lnTo>
                    <a:pt x="609" y="202"/>
                  </a:lnTo>
                  <a:lnTo>
                    <a:pt x="637" y="199"/>
                  </a:lnTo>
                  <a:lnTo>
                    <a:pt x="644" y="196"/>
                  </a:lnTo>
                  <a:lnTo>
                    <a:pt x="651" y="192"/>
                  </a:lnTo>
                  <a:lnTo>
                    <a:pt x="658" y="189"/>
                  </a:lnTo>
                  <a:lnTo>
                    <a:pt x="663" y="185"/>
                  </a:lnTo>
                  <a:lnTo>
                    <a:pt x="668" y="181"/>
                  </a:lnTo>
                  <a:lnTo>
                    <a:pt x="673" y="178"/>
                  </a:lnTo>
                  <a:lnTo>
                    <a:pt x="685" y="172"/>
                  </a:lnTo>
                  <a:lnTo>
                    <a:pt x="685" y="173"/>
                  </a:lnTo>
                  <a:lnTo>
                    <a:pt x="694" y="173"/>
                  </a:lnTo>
                  <a:moveTo>
                    <a:pt x="683" y="168"/>
                  </a:moveTo>
                  <a:lnTo>
                    <a:pt x="697" y="167"/>
                  </a:lnTo>
                  <a:lnTo>
                    <a:pt x="710" y="166"/>
                  </a:lnTo>
                  <a:lnTo>
                    <a:pt x="723" y="165"/>
                  </a:lnTo>
                  <a:lnTo>
                    <a:pt x="736" y="163"/>
                  </a:lnTo>
                  <a:lnTo>
                    <a:pt x="742" y="161"/>
                  </a:lnTo>
                  <a:lnTo>
                    <a:pt x="746" y="155"/>
                  </a:lnTo>
                  <a:lnTo>
                    <a:pt x="752" y="152"/>
                  </a:lnTo>
                  <a:lnTo>
                    <a:pt x="767" y="146"/>
                  </a:lnTo>
                  <a:lnTo>
                    <a:pt x="780" y="142"/>
                  </a:lnTo>
                  <a:lnTo>
                    <a:pt x="794" y="139"/>
                  </a:lnTo>
                  <a:lnTo>
                    <a:pt x="809" y="136"/>
                  </a:lnTo>
                  <a:lnTo>
                    <a:pt x="815" y="133"/>
                  </a:lnTo>
                  <a:lnTo>
                    <a:pt x="819" y="128"/>
                  </a:lnTo>
                  <a:lnTo>
                    <a:pt x="825" y="126"/>
                  </a:lnTo>
                  <a:lnTo>
                    <a:pt x="838" y="123"/>
                  </a:lnTo>
                  <a:lnTo>
                    <a:pt x="858" y="119"/>
                  </a:lnTo>
                  <a:lnTo>
                    <a:pt x="877" y="117"/>
                  </a:lnTo>
                  <a:lnTo>
                    <a:pt x="888" y="115"/>
                  </a:lnTo>
                  <a:lnTo>
                    <a:pt x="893" y="114"/>
                  </a:lnTo>
                  <a:lnTo>
                    <a:pt x="899" y="111"/>
                  </a:lnTo>
                  <a:lnTo>
                    <a:pt x="904" y="110"/>
                  </a:lnTo>
                  <a:lnTo>
                    <a:pt x="916" y="108"/>
                  </a:lnTo>
                  <a:lnTo>
                    <a:pt x="929" y="108"/>
                  </a:lnTo>
                  <a:lnTo>
                    <a:pt x="941" y="105"/>
                  </a:lnTo>
                  <a:lnTo>
                    <a:pt x="947" y="103"/>
                  </a:lnTo>
                  <a:lnTo>
                    <a:pt x="950" y="96"/>
                  </a:lnTo>
                  <a:lnTo>
                    <a:pt x="957" y="94"/>
                  </a:lnTo>
                  <a:lnTo>
                    <a:pt x="972" y="90"/>
                  </a:lnTo>
                  <a:lnTo>
                    <a:pt x="989" y="87"/>
                  </a:lnTo>
                  <a:lnTo>
                    <a:pt x="1003" y="85"/>
                  </a:lnTo>
                  <a:lnTo>
                    <a:pt x="1009" y="84"/>
                  </a:lnTo>
                  <a:lnTo>
                    <a:pt x="1014" y="80"/>
                  </a:lnTo>
                  <a:lnTo>
                    <a:pt x="1019" y="76"/>
                  </a:lnTo>
                  <a:lnTo>
                    <a:pt x="1025" y="73"/>
                  </a:lnTo>
                  <a:lnTo>
                    <a:pt x="1031" y="70"/>
                  </a:lnTo>
                  <a:lnTo>
                    <a:pt x="1039" y="70"/>
                  </a:lnTo>
                  <a:lnTo>
                    <a:pt x="1046" y="68"/>
                  </a:lnTo>
                  <a:lnTo>
                    <a:pt x="1064" y="64"/>
                  </a:lnTo>
                  <a:lnTo>
                    <a:pt x="1070" y="63"/>
                  </a:lnTo>
                  <a:lnTo>
                    <a:pt x="1075" y="62"/>
                  </a:lnTo>
                  <a:lnTo>
                    <a:pt x="1088" y="58"/>
                  </a:lnTo>
                  <a:lnTo>
                    <a:pt x="1091" y="52"/>
                  </a:lnTo>
                  <a:lnTo>
                    <a:pt x="1092" y="43"/>
                  </a:lnTo>
                  <a:lnTo>
                    <a:pt x="1098" y="42"/>
                  </a:lnTo>
                  <a:lnTo>
                    <a:pt x="1123" y="39"/>
                  </a:lnTo>
                  <a:lnTo>
                    <a:pt x="1148" y="38"/>
                  </a:lnTo>
                  <a:lnTo>
                    <a:pt x="1173" y="38"/>
                  </a:lnTo>
                  <a:lnTo>
                    <a:pt x="1198" y="37"/>
                  </a:lnTo>
                  <a:lnTo>
                    <a:pt x="1204" y="36"/>
                  </a:lnTo>
                  <a:lnTo>
                    <a:pt x="1209" y="33"/>
                  </a:lnTo>
                  <a:lnTo>
                    <a:pt x="1214" y="31"/>
                  </a:lnTo>
                  <a:lnTo>
                    <a:pt x="1221" y="29"/>
                  </a:lnTo>
                  <a:lnTo>
                    <a:pt x="1228" y="27"/>
                  </a:lnTo>
                  <a:lnTo>
                    <a:pt x="1235" y="26"/>
                  </a:lnTo>
                  <a:lnTo>
                    <a:pt x="1247" y="24"/>
                  </a:lnTo>
                  <a:lnTo>
                    <a:pt x="1259" y="23"/>
                  </a:lnTo>
                  <a:lnTo>
                    <a:pt x="1272" y="21"/>
                  </a:lnTo>
                  <a:lnTo>
                    <a:pt x="1288" y="15"/>
                  </a:lnTo>
                  <a:lnTo>
                    <a:pt x="1284" y="17"/>
                  </a:lnTo>
                  <a:lnTo>
                    <a:pt x="1287" y="18"/>
                  </a:lnTo>
                  <a:lnTo>
                    <a:pt x="1319" y="10"/>
                  </a:lnTo>
                  <a:lnTo>
                    <a:pt x="1330" y="8"/>
                  </a:lnTo>
                  <a:lnTo>
                    <a:pt x="135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23" name="docshape45">
              <a:extLst>
                <a:ext uri="{FF2B5EF4-FFF2-40B4-BE49-F238E27FC236}">
                  <a16:creationId xmlns:a16="http://schemas.microsoft.com/office/drawing/2014/main" id="{4CC61B11-8615-08EE-C75A-246023C9178A}"/>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698" y="1656"/>
              <a:ext cx="193" cy="11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docshape46">
              <a:extLst>
                <a:ext uri="{FF2B5EF4-FFF2-40B4-BE49-F238E27FC236}">
                  <a16:creationId xmlns:a16="http://schemas.microsoft.com/office/drawing/2014/main" id="{662943E8-E0F6-F47B-2A9D-34868D60748A}"/>
                </a:ext>
              </a:extLst>
            </p:cNvPr>
            <p:cNvSpPr>
              <a:spLocks/>
            </p:cNvSpPr>
            <p:nvPr/>
          </p:nvSpPr>
          <p:spPr bwMode="auto">
            <a:xfrm>
              <a:off x="3057" y="1451"/>
              <a:ext cx="1103" cy="199"/>
            </a:xfrm>
            <a:custGeom>
              <a:avLst/>
              <a:gdLst>
                <a:gd name="T0" fmla="+- 0 3136 3057"/>
                <a:gd name="T1" fmla="*/ T0 w 1103"/>
                <a:gd name="T2" fmla="+- 0 1640 1452"/>
                <a:gd name="T3" fmla="*/ 1640 h 199"/>
                <a:gd name="T4" fmla="+- 0 3152 3057"/>
                <a:gd name="T5" fmla="*/ T4 w 1103"/>
                <a:gd name="T6" fmla="+- 0 1635 1452"/>
                <a:gd name="T7" fmla="*/ 1635 h 199"/>
                <a:gd name="T8" fmla="+- 0 3173 3057"/>
                <a:gd name="T9" fmla="*/ T8 w 1103"/>
                <a:gd name="T10" fmla="+- 0 1630 1452"/>
                <a:gd name="T11" fmla="*/ 1630 h 199"/>
                <a:gd name="T12" fmla="+- 0 3194 3057"/>
                <a:gd name="T13" fmla="*/ T12 w 1103"/>
                <a:gd name="T14" fmla="+- 0 1625 1452"/>
                <a:gd name="T15" fmla="*/ 1625 h 199"/>
                <a:gd name="T16" fmla="+- 0 3208 3057"/>
                <a:gd name="T17" fmla="*/ T16 w 1103"/>
                <a:gd name="T18" fmla="+- 0 1622 1452"/>
                <a:gd name="T19" fmla="*/ 1622 h 199"/>
                <a:gd name="T20" fmla="+- 0 3220 3057"/>
                <a:gd name="T21" fmla="*/ T20 w 1103"/>
                <a:gd name="T22" fmla="+- 0 1618 1452"/>
                <a:gd name="T23" fmla="*/ 1618 h 199"/>
                <a:gd name="T24" fmla="+- 0 3231 3057"/>
                <a:gd name="T25" fmla="*/ T24 w 1103"/>
                <a:gd name="T26" fmla="+- 0 1614 1452"/>
                <a:gd name="T27" fmla="*/ 1614 h 199"/>
                <a:gd name="T28" fmla="+- 0 3265 3057"/>
                <a:gd name="T29" fmla="*/ T28 w 1103"/>
                <a:gd name="T30" fmla="+- 0 1611 1452"/>
                <a:gd name="T31" fmla="*/ 1611 h 199"/>
                <a:gd name="T32" fmla="+- 0 3299 3057"/>
                <a:gd name="T33" fmla="*/ T32 w 1103"/>
                <a:gd name="T34" fmla="+- 0 1609 1452"/>
                <a:gd name="T35" fmla="*/ 1609 h 199"/>
                <a:gd name="T36" fmla="+- 0 3315 3057"/>
                <a:gd name="T37" fmla="*/ T36 w 1103"/>
                <a:gd name="T38" fmla="+- 0 1605 1452"/>
                <a:gd name="T39" fmla="*/ 1605 h 199"/>
                <a:gd name="T40" fmla="+- 0 3367 3057"/>
                <a:gd name="T41" fmla="*/ T40 w 1103"/>
                <a:gd name="T42" fmla="+- 0 1598 1452"/>
                <a:gd name="T43" fmla="*/ 1598 h 199"/>
                <a:gd name="T44" fmla="+- 0 3388 3057"/>
                <a:gd name="T45" fmla="*/ T44 w 1103"/>
                <a:gd name="T46" fmla="+- 0 1591 1452"/>
                <a:gd name="T47" fmla="*/ 1591 h 199"/>
                <a:gd name="T48" fmla="+- 0 3404 3057"/>
                <a:gd name="T49" fmla="*/ T48 w 1103"/>
                <a:gd name="T50" fmla="+- 0 1586 1452"/>
                <a:gd name="T51" fmla="*/ 1586 h 199"/>
                <a:gd name="T52" fmla="+- 0 3415 3057"/>
                <a:gd name="T53" fmla="*/ T52 w 1103"/>
                <a:gd name="T54" fmla="+- 0 1583 1452"/>
                <a:gd name="T55" fmla="*/ 1583 h 199"/>
                <a:gd name="T56" fmla="+- 0 3546 3057"/>
                <a:gd name="T57" fmla="*/ T56 w 1103"/>
                <a:gd name="T58" fmla="+- 0 1572 1452"/>
                <a:gd name="T59" fmla="*/ 1572 h 199"/>
                <a:gd name="T60" fmla="+- 0 3577 3057"/>
                <a:gd name="T61" fmla="*/ T60 w 1103"/>
                <a:gd name="T62" fmla="+- 0 1562 1452"/>
                <a:gd name="T63" fmla="*/ 1562 h 199"/>
                <a:gd name="T64" fmla="+- 0 3598 3057"/>
                <a:gd name="T65" fmla="*/ T64 w 1103"/>
                <a:gd name="T66" fmla="+- 0 1558 1452"/>
                <a:gd name="T67" fmla="*/ 1558 h 199"/>
                <a:gd name="T68" fmla="+- 0 3635 3057"/>
                <a:gd name="T69" fmla="*/ T68 w 1103"/>
                <a:gd name="T70" fmla="+- 0 1553 1452"/>
                <a:gd name="T71" fmla="*/ 1553 h 199"/>
                <a:gd name="T72" fmla="+- 0 3672 3057"/>
                <a:gd name="T73" fmla="*/ T72 w 1103"/>
                <a:gd name="T74" fmla="+- 0 1549 1452"/>
                <a:gd name="T75" fmla="*/ 1549 h 199"/>
                <a:gd name="T76" fmla="+- 0 3735 3057"/>
                <a:gd name="T77" fmla="*/ T76 w 1103"/>
                <a:gd name="T78" fmla="+- 0 1536 1452"/>
                <a:gd name="T79" fmla="*/ 1536 h 199"/>
                <a:gd name="T80" fmla="+- 0 3745 3057"/>
                <a:gd name="T81" fmla="*/ T80 w 1103"/>
                <a:gd name="T82" fmla="+- 0 1531 1452"/>
                <a:gd name="T83" fmla="*/ 1531 h 199"/>
                <a:gd name="T84" fmla="+- 0 3803 3057"/>
                <a:gd name="T85" fmla="*/ T84 w 1103"/>
                <a:gd name="T86" fmla="+- 0 1520 1452"/>
                <a:gd name="T87" fmla="*/ 1520 h 199"/>
                <a:gd name="T88" fmla="+- 0 3821 3057"/>
                <a:gd name="T89" fmla="*/ T88 w 1103"/>
                <a:gd name="T90" fmla="+- 0 1517 1452"/>
                <a:gd name="T91" fmla="*/ 1517 h 199"/>
                <a:gd name="T92" fmla="+- 0 3840 3057"/>
                <a:gd name="T93" fmla="*/ T92 w 1103"/>
                <a:gd name="T94" fmla="+- 0 1511 1452"/>
                <a:gd name="T95" fmla="*/ 1511 h 199"/>
                <a:gd name="T96" fmla="+- 0 3861 3057"/>
                <a:gd name="T97" fmla="*/ T96 w 1103"/>
                <a:gd name="T98" fmla="+- 0 1504 1452"/>
                <a:gd name="T99" fmla="*/ 1504 h 199"/>
                <a:gd name="T100" fmla="+- 0 3954 3057"/>
                <a:gd name="T101" fmla="*/ T100 w 1103"/>
                <a:gd name="T102" fmla="+- 0 1497 1452"/>
                <a:gd name="T103" fmla="*/ 1497 h 199"/>
                <a:gd name="T104" fmla="+- 0 3971 3057"/>
                <a:gd name="T105" fmla="*/ T104 w 1103"/>
                <a:gd name="T106" fmla="+- 0 1494 1452"/>
                <a:gd name="T107" fmla="*/ 1494 h 199"/>
                <a:gd name="T108" fmla="+- 0 4021 3057"/>
                <a:gd name="T109" fmla="*/ T108 w 1103"/>
                <a:gd name="T110" fmla="+- 0 1488 1452"/>
                <a:gd name="T111" fmla="*/ 1488 h 199"/>
                <a:gd name="T112" fmla="+- 0 4071 3057"/>
                <a:gd name="T113" fmla="*/ T112 w 1103"/>
                <a:gd name="T114" fmla="+- 0 1483 1452"/>
                <a:gd name="T115" fmla="*/ 1483 h 199"/>
                <a:gd name="T116" fmla="+- 0 4098 3057"/>
                <a:gd name="T117" fmla="*/ T116 w 1103"/>
                <a:gd name="T118" fmla="+- 0 1474 1452"/>
                <a:gd name="T119" fmla="*/ 1474 h 199"/>
                <a:gd name="T120" fmla="+- 0 4124 3057"/>
                <a:gd name="T121" fmla="*/ T120 w 1103"/>
                <a:gd name="T122" fmla="+- 0 1468 1452"/>
                <a:gd name="T123" fmla="*/ 1468 h 199"/>
                <a:gd name="T124" fmla="+- 0 4142 3057"/>
                <a:gd name="T125" fmla="*/ T124 w 1103"/>
                <a:gd name="T126" fmla="+- 0 1466 1452"/>
                <a:gd name="T127" fmla="*/ 1466 h 199"/>
                <a:gd name="T128" fmla="+- 0 4154 3057"/>
                <a:gd name="T129" fmla="*/ T128 w 1103"/>
                <a:gd name="T130" fmla="+- 0 1460 1452"/>
                <a:gd name="T131" fmla="*/ 1460 h 199"/>
                <a:gd name="T132" fmla="+- 0 4160 3057"/>
                <a:gd name="T133" fmla="*/ T132 w 1103"/>
                <a:gd name="T134" fmla="+- 0 1452 1452"/>
                <a:gd name="T135" fmla="*/ 1452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103" h="199">
                  <a:moveTo>
                    <a:pt x="0" y="199"/>
                  </a:moveTo>
                  <a:lnTo>
                    <a:pt x="79" y="188"/>
                  </a:lnTo>
                  <a:lnTo>
                    <a:pt x="90" y="185"/>
                  </a:lnTo>
                  <a:lnTo>
                    <a:pt x="95" y="183"/>
                  </a:lnTo>
                  <a:lnTo>
                    <a:pt x="105" y="180"/>
                  </a:lnTo>
                  <a:lnTo>
                    <a:pt x="116" y="178"/>
                  </a:lnTo>
                  <a:lnTo>
                    <a:pt x="126" y="175"/>
                  </a:lnTo>
                  <a:lnTo>
                    <a:pt x="137" y="173"/>
                  </a:lnTo>
                  <a:lnTo>
                    <a:pt x="144" y="171"/>
                  </a:lnTo>
                  <a:lnTo>
                    <a:pt x="151" y="170"/>
                  </a:lnTo>
                  <a:lnTo>
                    <a:pt x="158" y="167"/>
                  </a:lnTo>
                  <a:lnTo>
                    <a:pt x="163" y="166"/>
                  </a:lnTo>
                  <a:lnTo>
                    <a:pt x="168" y="163"/>
                  </a:lnTo>
                  <a:lnTo>
                    <a:pt x="174" y="162"/>
                  </a:lnTo>
                  <a:lnTo>
                    <a:pt x="191" y="160"/>
                  </a:lnTo>
                  <a:lnTo>
                    <a:pt x="208" y="159"/>
                  </a:lnTo>
                  <a:lnTo>
                    <a:pt x="225" y="158"/>
                  </a:lnTo>
                  <a:lnTo>
                    <a:pt x="242" y="157"/>
                  </a:lnTo>
                  <a:lnTo>
                    <a:pt x="258" y="152"/>
                  </a:lnTo>
                  <a:lnTo>
                    <a:pt x="258" y="153"/>
                  </a:lnTo>
                  <a:lnTo>
                    <a:pt x="266" y="153"/>
                  </a:lnTo>
                  <a:lnTo>
                    <a:pt x="310" y="146"/>
                  </a:lnTo>
                  <a:lnTo>
                    <a:pt x="321" y="144"/>
                  </a:lnTo>
                  <a:lnTo>
                    <a:pt x="331" y="139"/>
                  </a:lnTo>
                  <a:lnTo>
                    <a:pt x="342" y="136"/>
                  </a:lnTo>
                  <a:lnTo>
                    <a:pt x="347" y="134"/>
                  </a:lnTo>
                  <a:lnTo>
                    <a:pt x="352" y="131"/>
                  </a:lnTo>
                  <a:lnTo>
                    <a:pt x="358" y="131"/>
                  </a:lnTo>
                  <a:lnTo>
                    <a:pt x="427" y="126"/>
                  </a:lnTo>
                  <a:lnTo>
                    <a:pt x="489" y="120"/>
                  </a:lnTo>
                  <a:lnTo>
                    <a:pt x="510" y="112"/>
                  </a:lnTo>
                  <a:lnTo>
                    <a:pt x="520" y="110"/>
                  </a:lnTo>
                  <a:lnTo>
                    <a:pt x="531" y="107"/>
                  </a:lnTo>
                  <a:lnTo>
                    <a:pt x="541" y="106"/>
                  </a:lnTo>
                  <a:lnTo>
                    <a:pt x="552" y="105"/>
                  </a:lnTo>
                  <a:lnTo>
                    <a:pt x="578" y="101"/>
                  </a:lnTo>
                  <a:lnTo>
                    <a:pt x="596" y="98"/>
                  </a:lnTo>
                  <a:lnTo>
                    <a:pt x="615" y="97"/>
                  </a:lnTo>
                  <a:lnTo>
                    <a:pt x="646" y="94"/>
                  </a:lnTo>
                  <a:lnTo>
                    <a:pt x="678" y="84"/>
                  </a:lnTo>
                  <a:lnTo>
                    <a:pt x="683" y="82"/>
                  </a:lnTo>
                  <a:lnTo>
                    <a:pt x="688" y="79"/>
                  </a:lnTo>
                  <a:lnTo>
                    <a:pt x="694" y="78"/>
                  </a:lnTo>
                  <a:lnTo>
                    <a:pt x="746" y="68"/>
                  </a:lnTo>
                  <a:lnTo>
                    <a:pt x="755" y="66"/>
                  </a:lnTo>
                  <a:lnTo>
                    <a:pt x="764" y="65"/>
                  </a:lnTo>
                  <a:lnTo>
                    <a:pt x="773" y="63"/>
                  </a:lnTo>
                  <a:lnTo>
                    <a:pt x="783" y="59"/>
                  </a:lnTo>
                  <a:lnTo>
                    <a:pt x="793" y="53"/>
                  </a:lnTo>
                  <a:lnTo>
                    <a:pt x="804" y="52"/>
                  </a:lnTo>
                  <a:lnTo>
                    <a:pt x="888" y="47"/>
                  </a:lnTo>
                  <a:lnTo>
                    <a:pt x="897" y="45"/>
                  </a:lnTo>
                  <a:lnTo>
                    <a:pt x="905" y="43"/>
                  </a:lnTo>
                  <a:lnTo>
                    <a:pt x="914" y="42"/>
                  </a:lnTo>
                  <a:lnTo>
                    <a:pt x="939" y="38"/>
                  </a:lnTo>
                  <a:lnTo>
                    <a:pt x="964" y="36"/>
                  </a:lnTo>
                  <a:lnTo>
                    <a:pt x="989" y="33"/>
                  </a:lnTo>
                  <a:lnTo>
                    <a:pt x="1014" y="31"/>
                  </a:lnTo>
                  <a:lnTo>
                    <a:pt x="1030" y="26"/>
                  </a:lnTo>
                  <a:lnTo>
                    <a:pt x="1041" y="22"/>
                  </a:lnTo>
                  <a:lnTo>
                    <a:pt x="1052" y="19"/>
                  </a:lnTo>
                  <a:lnTo>
                    <a:pt x="1067" y="16"/>
                  </a:lnTo>
                  <a:lnTo>
                    <a:pt x="1075" y="14"/>
                  </a:lnTo>
                  <a:lnTo>
                    <a:pt x="1085" y="14"/>
                  </a:lnTo>
                  <a:lnTo>
                    <a:pt x="1093" y="10"/>
                  </a:lnTo>
                  <a:lnTo>
                    <a:pt x="1097" y="8"/>
                  </a:lnTo>
                  <a:lnTo>
                    <a:pt x="1100" y="3"/>
                  </a:lnTo>
                  <a:lnTo>
                    <a:pt x="110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5" name="docshape47">
              <a:extLst>
                <a:ext uri="{FF2B5EF4-FFF2-40B4-BE49-F238E27FC236}">
                  <a16:creationId xmlns:a16="http://schemas.microsoft.com/office/drawing/2014/main" id="{C4AA8225-5741-6690-B170-65537E739346}"/>
                </a:ext>
              </a:extLst>
            </p:cNvPr>
            <p:cNvSpPr txBox="1">
              <a:spLocks/>
            </p:cNvSpPr>
            <p:nvPr/>
          </p:nvSpPr>
          <p:spPr bwMode="auto">
            <a:xfrm>
              <a:off x="1541" y="640"/>
              <a:ext cx="1364" cy="59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nSpc>
                  <a:spcPts val="770"/>
                </a:lnSpc>
              </a:pPr>
              <a:r>
                <a:rPr lang="id-ID" sz="800" dirty="0" err="1">
                  <a:effectLst/>
                  <a:latin typeface="Arial" panose="020B0604020202020204" pitchFamily="34" charset="0"/>
                  <a:ea typeface="Arial" panose="020B0604020202020204" pitchFamily="34" charset="0"/>
                </a:rPr>
                <a:t>Ship</a:t>
              </a:r>
              <a:r>
                <a:rPr lang="id-ID" sz="800" spc="25" dirty="0">
                  <a:effectLst/>
                  <a:latin typeface="Arial" panose="020B0604020202020204" pitchFamily="34" charset="0"/>
                  <a:ea typeface="Arial" panose="020B0604020202020204" pitchFamily="34" charset="0"/>
                </a:rPr>
                <a:t> </a:t>
              </a:r>
              <a:r>
                <a:rPr lang="id-ID" sz="800" dirty="0" err="1">
                  <a:effectLst/>
                  <a:latin typeface="Arial" panose="020B0604020202020204" pitchFamily="34" charset="0"/>
                  <a:ea typeface="Arial" panose="020B0604020202020204" pitchFamily="34" charset="0"/>
                </a:rPr>
                <a:t>position</a:t>
              </a:r>
              <a:r>
                <a:rPr lang="id-ID" sz="800" spc="30" dirty="0">
                  <a:effectLst/>
                  <a:latin typeface="Arial" panose="020B0604020202020204" pitchFamily="34" charset="0"/>
                  <a:ea typeface="Arial" panose="020B0604020202020204" pitchFamily="34" charset="0"/>
                </a:rPr>
                <a:t> </a:t>
              </a:r>
              <a:r>
                <a:rPr lang="id-ID" sz="800" dirty="0" err="1">
                  <a:effectLst/>
                  <a:latin typeface="Arial" panose="020B0604020202020204" pitchFamily="34" charset="0"/>
                  <a:ea typeface="Arial" panose="020B0604020202020204" pitchFamily="34" charset="0"/>
                </a:rPr>
                <a:t>around</a:t>
              </a:r>
              <a:endParaRPr lang="en-US" sz="1100" dirty="0">
                <a:effectLst/>
                <a:latin typeface="Arial" panose="020B0604020202020204" pitchFamily="34" charset="0"/>
                <a:ea typeface="Arial" panose="020B0604020202020204" pitchFamily="34" charset="0"/>
              </a:endParaRPr>
            </a:p>
            <a:p>
              <a:pPr>
                <a:spcBef>
                  <a:spcPts val="55"/>
                </a:spcBef>
              </a:pPr>
              <a:r>
                <a:rPr lang="id-ID" sz="1050" dirty="0">
                  <a:effectLst/>
                  <a:latin typeface="Arial" panose="020B0604020202020204" pitchFamily="34" charset="0"/>
                  <a:ea typeface="Arial" panose="020B0604020202020204" pitchFamily="34" charset="0"/>
                </a:rPr>
                <a:t> </a:t>
              </a:r>
              <a:r>
                <a:rPr lang="id-ID" sz="800" b="1" dirty="0">
                  <a:effectLst/>
                  <a:latin typeface="Arial" panose="020B0604020202020204" pitchFamily="34" charset="0"/>
                  <a:ea typeface="Arial" panose="020B0604020202020204" pitchFamily="34" charset="0"/>
                </a:rPr>
                <a:t>2:25</a:t>
              </a:r>
              <a:r>
                <a:rPr lang="id-ID" sz="800" b="1" spc="-25" dirty="0">
                  <a:effectLst/>
                  <a:latin typeface="Arial" panose="020B0604020202020204" pitchFamily="34" charset="0"/>
                  <a:ea typeface="Arial" panose="020B0604020202020204" pitchFamily="34" charset="0"/>
                </a:rPr>
                <a:t> </a:t>
              </a:r>
              <a:r>
                <a:rPr lang="id-ID" sz="800" b="1" dirty="0">
                  <a:effectLst/>
                  <a:latin typeface="Arial" panose="020B0604020202020204" pitchFamily="34" charset="0"/>
                  <a:ea typeface="Arial" panose="020B0604020202020204" pitchFamily="34" charset="0"/>
                </a:rPr>
                <a:t>a.m.</a:t>
              </a:r>
              <a:endParaRPr lang="en-US" sz="1100" dirty="0">
                <a:effectLst/>
                <a:latin typeface="Arial" panose="020B0604020202020204" pitchFamily="34" charset="0"/>
                <a:ea typeface="Arial" panose="020B0604020202020204" pitchFamily="34" charset="0"/>
              </a:endParaRPr>
            </a:p>
          </p:txBody>
        </p:sp>
        <p:sp>
          <p:nvSpPr>
            <p:cNvPr id="26" name="docshape48">
              <a:extLst>
                <a:ext uri="{FF2B5EF4-FFF2-40B4-BE49-F238E27FC236}">
                  <a16:creationId xmlns:a16="http://schemas.microsoft.com/office/drawing/2014/main" id="{8730662B-EE58-1A9E-C9C6-DF343DE8F938}"/>
                </a:ext>
              </a:extLst>
            </p:cNvPr>
            <p:cNvSpPr txBox="1">
              <a:spLocks/>
            </p:cNvSpPr>
            <p:nvPr/>
          </p:nvSpPr>
          <p:spPr bwMode="auto">
            <a:xfrm>
              <a:off x="3298" y="742"/>
              <a:ext cx="893" cy="59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nSpc>
                  <a:spcPts val="770"/>
                </a:lnSpc>
              </a:pPr>
              <a:r>
                <a:rPr lang="id-ID" sz="800" dirty="0" err="1">
                  <a:effectLst/>
                  <a:latin typeface="Arial" panose="020B0604020202020204" pitchFamily="34" charset="0"/>
                  <a:ea typeface="Arial" panose="020B0604020202020204" pitchFamily="34" charset="0"/>
                </a:rPr>
                <a:t>Turns</a:t>
              </a:r>
              <a:r>
                <a:rPr lang="id-ID" sz="800" spc="25" dirty="0">
                  <a:effectLst/>
                  <a:latin typeface="Arial" panose="020B0604020202020204" pitchFamily="34" charset="0"/>
                  <a:ea typeface="Arial" panose="020B0604020202020204" pitchFamily="34" charset="0"/>
                </a:rPr>
                <a:t> </a:t>
              </a:r>
              <a:r>
                <a:rPr lang="id-ID" sz="800" dirty="0" err="1">
                  <a:effectLst/>
                  <a:latin typeface="Arial" panose="020B0604020202020204" pitchFamily="34" charset="0"/>
                  <a:ea typeface="Arial" panose="020B0604020202020204" pitchFamily="34" charset="0"/>
                </a:rPr>
                <a:t>around</a:t>
              </a:r>
              <a:endParaRPr lang="en-US" sz="1100" dirty="0">
                <a:effectLst/>
                <a:latin typeface="Arial" panose="020B0604020202020204" pitchFamily="34" charset="0"/>
                <a:ea typeface="Arial" panose="020B0604020202020204" pitchFamily="34" charset="0"/>
              </a:endParaRPr>
            </a:p>
            <a:p>
              <a:pPr>
                <a:spcBef>
                  <a:spcPts val="80"/>
                </a:spcBef>
              </a:pPr>
              <a:r>
                <a:rPr lang="id-ID" sz="800" dirty="0" err="1">
                  <a:effectLst/>
                  <a:latin typeface="Arial" panose="020B0604020202020204" pitchFamily="34" charset="0"/>
                  <a:ea typeface="Arial" panose="020B0604020202020204" pitchFamily="34" charset="0"/>
                </a:rPr>
                <a:t>at</a:t>
              </a:r>
              <a:r>
                <a:rPr lang="id-ID" sz="800" spc="-10" dirty="0">
                  <a:effectLst/>
                  <a:latin typeface="Arial" panose="020B0604020202020204" pitchFamily="34" charset="0"/>
                  <a:ea typeface="Arial" panose="020B0604020202020204" pitchFamily="34" charset="0"/>
                </a:rPr>
                <a:t> </a:t>
              </a:r>
              <a:r>
                <a:rPr lang="id-ID" sz="800" dirty="0">
                  <a:effectLst/>
                  <a:latin typeface="Arial" panose="020B0604020202020204" pitchFamily="34" charset="0"/>
                  <a:ea typeface="Arial" panose="020B0604020202020204" pitchFamily="34" charset="0"/>
                </a:rPr>
                <a:t>2:00</a:t>
              </a:r>
              <a:r>
                <a:rPr lang="id-ID" sz="800" spc="-10" dirty="0">
                  <a:effectLst/>
                  <a:latin typeface="Arial" panose="020B0604020202020204" pitchFamily="34" charset="0"/>
                  <a:ea typeface="Arial" panose="020B0604020202020204" pitchFamily="34" charset="0"/>
                </a:rPr>
                <a:t> </a:t>
              </a:r>
              <a:r>
                <a:rPr lang="id-ID" sz="800" dirty="0">
                  <a:effectLst/>
                  <a:latin typeface="Arial" panose="020B0604020202020204" pitchFamily="34" charset="0"/>
                  <a:ea typeface="Arial" panose="020B0604020202020204" pitchFamily="34" charset="0"/>
                </a:rPr>
                <a:t>a.m.</a:t>
              </a:r>
              <a:endParaRPr lang="en-US" sz="1100" dirty="0">
                <a:effectLst/>
                <a:latin typeface="Arial" panose="020B0604020202020204" pitchFamily="34" charset="0"/>
                <a:ea typeface="Arial" panose="020B0604020202020204" pitchFamily="34" charset="0"/>
              </a:endParaRPr>
            </a:p>
          </p:txBody>
        </p:sp>
        <p:sp>
          <p:nvSpPr>
            <p:cNvPr id="27" name="docshape49">
              <a:extLst>
                <a:ext uri="{FF2B5EF4-FFF2-40B4-BE49-F238E27FC236}">
                  <a16:creationId xmlns:a16="http://schemas.microsoft.com/office/drawing/2014/main" id="{17179379-C771-3510-B1F5-081A8C241078}"/>
                </a:ext>
              </a:extLst>
            </p:cNvPr>
            <p:cNvSpPr txBox="1">
              <a:spLocks/>
            </p:cNvSpPr>
            <p:nvPr/>
          </p:nvSpPr>
          <p:spPr bwMode="auto">
            <a:xfrm>
              <a:off x="609" y="2004"/>
              <a:ext cx="755" cy="53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R="11430" algn="ctr">
                <a:lnSpc>
                  <a:spcPts val="770"/>
                </a:lnSpc>
              </a:pPr>
              <a:r>
                <a:rPr lang="id-ID" sz="800" b="1" spc="-10" dirty="0" err="1">
                  <a:solidFill>
                    <a:srgbClr val="FF0000"/>
                  </a:solidFill>
                  <a:effectLst/>
                  <a:latin typeface="Arial" panose="020B0604020202020204" pitchFamily="34" charset="0"/>
                  <a:ea typeface="Arial" panose="020B0604020202020204" pitchFamily="34" charset="0"/>
                </a:rPr>
                <a:t>Collision</a:t>
              </a:r>
              <a:r>
                <a:rPr lang="id-ID" sz="800" b="1" spc="15" dirty="0">
                  <a:solidFill>
                    <a:srgbClr val="FF0000"/>
                  </a:solidFill>
                  <a:effectLst/>
                  <a:latin typeface="Arial" panose="020B0604020202020204" pitchFamily="34" charset="0"/>
                  <a:ea typeface="Arial" panose="020B0604020202020204" pitchFamily="34" charset="0"/>
                </a:rPr>
                <a:t> </a:t>
              </a:r>
              <a:r>
                <a:rPr lang="id-ID" sz="800" b="1" spc="-5" dirty="0" err="1">
                  <a:solidFill>
                    <a:srgbClr val="FF0000"/>
                  </a:solidFill>
                  <a:effectLst/>
                  <a:latin typeface="Arial" panose="020B0604020202020204" pitchFamily="34" charset="0"/>
                  <a:ea typeface="Arial" panose="020B0604020202020204" pitchFamily="34" charset="0"/>
                </a:rPr>
                <a:t>at</a:t>
              </a:r>
              <a:endParaRPr lang="en-US" sz="1100" dirty="0">
                <a:effectLst/>
                <a:latin typeface="Arial" panose="020B0604020202020204" pitchFamily="34" charset="0"/>
                <a:ea typeface="Arial" panose="020B0604020202020204" pitchFamily="34" charset="0"/>
              </a:endParaRPr>
            </a:p>
            <a:p>
              <a:pPr marR="11430" algn="ctr">
                <a:spcBef>
                  <a:spcPts val="80"/>
                </a:spcBef>
                <a:spcAft>
                  <a:spcPts val="0"/>
                </a:spcAft>
              </a:pPr>
              <a:r>
                <a:rPr lang="id-ID" sz="800" b="1" dirty="0">
                  <a:solidFill>
                    <a:srgbClr val="FF0000"/>
                  </a:solidFill>
                  <a:effectLst/>
                  <a:latin typeface="Arial" panose="020B0604020202020204" pitchFamily="34" charset="0"/>
                  <a:ea typeface="Arial" panose="020B0604020202020204" pitchFamily="34" charset="0"/>
                </a:rPr>
                <a:t>1:30</a:t>
              </a:r>
              <a:r>
                <a:rPr lang="id-ID" sz="800" b="1" spc="-10" dirty="0">
                  <a:solidFill>
                    <a:srgbClr val="FF0000"/>
                  </a:solidFill>
                  <a:effectLst/>
                  <a:latin typeface="Arial" panose="020B0604020202020204" pitchFamily="34" charset="0"/>
                  <a:ea typeface="Arial" panose="020B0604020202020204" pitchFamily="34" charset="0"/>
                </a:rPr>
                <a:t> </a:t>
              </a:r>
              <a:r>
                <a:rPr lang="id-ID" sz="800" b="1" dirty="0">
                  <a:solidFill>
                    <a:srgbClr val="FF0000"/>
                  </a:solidFill>
                  <a:effectLst/>
                  <a:latin typeface="Arial" panose="020B0604020202020204" pitchFamily="34" charset="0"/>
                  <a:ea typeface="Arial" panose="020B0604020202020204" pitchFamily="34" charset="0"/>
                </a:rPr>
                <a:t>a.m.</a:t>
              </a:r>
              <a:endParaRPr lang="en-US" sz="1100" dirty="0">
                <a:effectLst/>
                <a:latin typeface="Arial" panose="020B0604020202020204" pitchFamily="34" charset="0"/>
                <a:ea typeface="Arial" panose="020B0604020202020204" pitchFamily="34" charset="0"/>
              </a:endParaRPr>
            </a:p>
          </p:txBody>
        </p:sp>
        <p:sp>
          <p:nvSpPr>
            <p:cNvPr id="28" name="docshape50">
              <a:extLst>
                <a:ext uri="{FF2B5EF4-FFF2-40B4-BE49-F238E27FC236}">
                  <a16:creationId xmlns:a16="http://schemas.microsoft.com/office/drawing/2014/main" id="{3FE18F4A-BE88-6651-A233-D80A32C2B8F6}"/>
                </a:ext>
              </a:extLst>
            </p:cNvPr>
            <p:cNvSpPr txBox="1">
              <a:spLocks/>
            </p:cNvSpPr>
            <p:nvPr/>
          </p:nvSpPr>
          <p:spPr bwMode="auto">
            <a:xfrm>
              <a:off x="3248" y="2832"/>
              <a:ext cx="992" cy="34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nSpc>
                  <a:spcPts val="770"/>
                </a:lnSpc>
              </a:pPr>
              <a:r>
                <a:rPr lang="id-ID" sz="800" spc="-5" dirty="0" err="1">
                  <a:effectLst/>
                  <a:latin typeface="Arial" panose="020B0604020202020204" pitchFamily="34" charset="0"/>
                  <a:ea typeface="Arial" panose="020B0604020202020204" pitchFamily="34" charset="0"/>
                </a:rPr>
                <a:t>Toshima</a:t>
              </a:r>
              <a:r>
                <a:rPr lang="id-ID" sz="800" spc="-30" dirty="0">
                  <a:effectLst/>
                  <a:latin typeface="Arial" panose="020B0604020202020204" pitchFamily="34" charset="0"/>
                  <a:ea typeface="Arial" panose="020B0604020202020204" pitchFamily="34" charset="0"/>
                </a:rPr>
                <a:t> </a:t>
              </a:r>
              <a:r>
                <a:rPr lang="id-ID" sz="800" dirty="0">
                  <a:effectLst/>
                  <a:latin typeface="Arial" panose="020B0604020202020204" pitchFamily="34" charset="0"/>
                  <a:ea typeface="Arial" panose="020B0604020202020204" pitchFamily="34" charset="0"/>
                </a:rPr>
                <a:t>Island</a:t>
              </a:r>
              <a:endParaRPr lang="en-US" sz="1100" dirty="0">
                <a:effectLst/>
                <a:latin typeface="Arial" panose="020B0604020202020204" pitchFamily="34" charset="0"/>
                <a:ea typeface="Arial" panose="020B0604020202020204" pitchFamily="34" charset="0"/>
              </a:endParaRPr>
            </a:p>
          </p:txBody>
        </p:sp>
        <p:sp>
          <p:nvSpPr>
            <p:cNvPr id="29" name="docshape51">
              <a:extLst>
                <a:ext uri="{FF2B5EF4-FFF2-40B4-BE49-F238E27FC236}">
                  <a16:creationId xmlns:a16="http://schemas.microsoft.com/office/drawing/2014/main" id="{C0BA3B65-1138-9B41-8FA1-6DCC7D3734CB}"/>
                </a:ext>
              </a:extLst>
            </p:cNvPr>
            <p:cNvSpPr txBox="1">
              <a:spLocks/>
            </p:cNvSpPr>
            <p:nvPr/>
          </p:nvSpPr>
          <p:spPr bwMode="auto">
            <a:xfrm>
              <a:off x="1832" y="3622"/>
              <a:ext cx="626" cy="25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gn="ctr">
                <a:lnSpc>
                  <a:spcPts val="770"/>
                </a:lnSpc>
              </a:pPr>
              <a:r>
                <a:rPr lang="id-ID" sz="800" dirty="0">
                  <a:effectLst/>
                  <a:latin typeface="Arial" panose="020B0604020202020204" pitchFamily="34" charset="0"/>
                  <a:ea typeface="Arial" panose="020B0604020202020204" pitchFamily="34" charset="0"/>
                </a:rPr>
                <a:t>5</a:t>
              </a:r>
              <a:r>
                <a:rPr lang="id-ID" sz="800" spc="-10" dirty="0">
                  <a:effectLst/>
                  <a:latin typeface="Arial" panose="020B0604020202020204" pitchFamily="34" charset="0"/>
                  <a:ea typeface="Arial" panose="020B0604020202020204" pitchFamily="34" charset="0"/>
                </a:rPr>
                <a:t> </a:t>
              </a:r>
              <a:r>
                <a:rPr lang="id-ID" sz="800" dirty="0" err="1">
                  <a:effectLst/>
                  <a:latin typeface="Arial" panose="020B0604020202020204" pitchFamily="34" charset="0"/>
                  <a:ea typeface="Arial" panose="020B0604020202020204" pitchFamily="34" charset="0"/>
                </a:rPr>
                <a:t>miles</a:t>
              </a:r>
              <a:endParaRPr lang="en-US" sz="1100" dirty="0">
                <a:effectLst/>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220349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B7C56E6-EE20-3D70-D606-D01EDEDB66E1}"/>
              </a:ext>
            </a:extLst>
          </p:cNvPr>
          <p:cNvGraphicFramePr>
            <a:graphicFrameLocks noGrp="1"/>
          </p:cNvGraphicFramePr>
          <p:nvPr>
            <p:ph idx="1"/>
            <p:extLst>
              <p:ext uri="{D42A27DB-BD31-4B8C-83A1-F6EECF244321}">
                <p14:modId xmlns:p14="http://schemas.microsoft.com/office/powerpoint/2010/main" val="307463014"/>
              </p:ext>
            </p:extLst>
          </p:nvPr>
        </p:nvGraphicFramePr>
        <p:xfrm>
          <a:off x="2813871" y="943038"/>
          <a:ext cx="9283538" cy="5704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E539A700-95F1-14F3-D37E-AFDF05B46FC1}"/>
              </a:ext>
            </a:extLst>
          </p:cNvPr>
          <p:cNvSpPr>
            <a:spLocks noGrp="1"/>
          </p:cNvSpPr>
          <p:nvPr>
            <p:ph type="title"/>
          </p:nvPr>
        </p:nvSpPr>
        <p:spPr>
          <a:xfrm>
            <a:off x="1731304" y="716"/>
            <a:ext cx="10018713" cy="1001110"/>
          </a:xfrm>
        </p:spPr>
        <p:txBody>
          <a:bodyPr>
            <a:normAutofit fontScale="90000"/>
          </a:bodyPr>
          <a:lstStyle/>
          <a:p>
            <a:r>
              <a:rPr lang="id-ID" b="1" kern="0" dirty="0">
                <a:latin typeface="Arial" panose="020B0604020202020204" pitchFamily="34" charset="0"/>
                <a:ea typeface="Arial" panose="020B0604020202020204" pitchFamily="34" charset="0"/>
              </a:rPr>
              <a:t>STUDI KA</a:t>
            </a:r>
            <a:r>
              <a:rPr lang="en-US" b="1" kern="0" dirty="0">
                <a:latin typeface="Arial" panose="020B0604020202020204" pitchFamily="34" charset="0"/>
                <a:ea typeface="Arial" panose="020B0604020202020204" pitchFamily="34" charset="0"/>
              </a:rPr>
              <a:t>S</a:t>
            </a:r>
            <a:r>
              <a:rPr lang="id-ID" b="1" kern="0" dirty="0">
                <a:latin typeface="Arial" panose="020B0604020202020204" pitchFamily="34" charset="0"/>
                <a:ea typeface="Arial" panose="020B0604020202020204" pitchFamily="34" charset="0"/>
              </a:rPr>
              <a:t>US USS</a:t>
            </a:r>
            <a:r>
              <a:rPr lang="id-ID" b="1" kern="0" spc="-20"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FITZGERALD</a:t>
            </a:r>
            <a:r>
              <a:rPr lang="id-ID" b="1" kern="0" spc="-15" dirty="0">
                <a:latin typeface="Arial" panose="020B0604020202020204" pitchFamily="34" charset="0"/>
                <a:ea typeface="Arial" panose="020B0604020202020204" pitchFamily="34" charset="0"/>
              </a:rPr>
              <a:t> </a:t>
            </a:r>
            <a:r>
              <a:rPr lang="id-ID" b="1" kern="0" dirty="0">
                <a:latin typeface="Arial" panose="020B0604020202020204" pitchFamily="34" charset="0"/>
                <a:ea typeface="Arial" panose="020B0604020202020204" pitchFamily="34" charset="0"/>
              </a:rPr>
              <a:t>(DDG-62)</a:t>
            </a:r>
            <a:endParaRPr lang="en-US" dirty="0"/>
          </a:p>
        </p:txBody>
      </p:sp>
      <p:grpSp>
        <p:nvGrpSpPr>
          <p:cNvPr id="6" name="docshapegroup62">
            <a:extLst>
              <a:ext uri="{FF2B5EF4-FFF2-40B4-BE49-F238E27FC236}">
                <a16:creationId xmlns:a16="http://schemas.microsoft.com/office/drawing/2014/main" id="{8F8F63E5-3B0B-1293-9FBB-DC37226F4811}"/>
              </a:ext>
            </a:extLst>
          </p:cNvPr>
          <p:cNvGrpSpPr>
            <a:grpSpLocks/>
          </p:cNvGrpSpPr>
          <p:nvPr/>
        </p:nvGrpSpPr>
        <p:grpSpPr bwMode="auto">
          <a:xfrm>
            <a:off x="0" y="943038"/>
            <a:ext cx="2813871" cy="2787870"/>
            <a:chOff x="2163" y="320"/>
            <a:chExt cx="4130" cy="4268"/>
          </a:xfrm>
        </p:grpSpPr>
        <p:pic>
          <p:nvPicPr>
            <p:cNvPr id="7" name="docshape63">
              <a:extLst>
                <a:ext uri="{FF2B5EF4-FFF2-40B4-BE49-F238E27FC236}">
                  <a16:creationId xmlns:a16="http://schemas.microsoft.com/office/drawing/2014/main" id="{2B6179A4-E484-42C0-ACBA-4028C161EDC2}"/>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175" y="332"/>
              <a:ext cx="4110" cy="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64">
              <a:extLst>
                <a:ext uri="{FF2B5EF4-FFF2-40B4-BE49-F238E27FC236}">
                  <a16:creationId xmlns:a16="http://schemas.microsoft.com/office/drawing/2014/main" id="{315B8E55-AE25-C06C-E055-0B4B048AAE48}"/>
                </a:ext>
              </a:extLst>
            </p:cNvPr>
            <p:cNvSpPr>
              <a:spLocks/>
            </p:cNvSpPr>
            <p:nvPr/>
          </p:nvSpPr>
          <p:spPr bwMode="auto">
            <a:xfrm>
              <a:off x="2163" y="320"/>
              <a:ext cx="4130" cy="2144"/>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9" name="docshape65">
              <a:extLst>
                <a:ext uri="{FF2B5EF4-FFF2-40B4-BE49-F238E27FC236}">
                  <a16:creationId xmlns:a16="http://schemas.microsoft.com/office/drawing/2014/main" id="{F4605842-AD7D-8A7C-2A9F-BF6FF512EC39}"/>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175" y="2456"/>
              <a:ext cx="4110" cy="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66">
              <a:extLst>
                <a:ext uri="{FF2B5EF4-FFF2-40B4-BE49-F238E27FC236}">
                  <a16:creationId xmlns:a16="http://schemas.microsoft.com/office/drawing/2014/main" id="{64AD93C9-09C9-B58E-11DF-99488B1E846C}"/>
                </a:ext>
              </a:extLst>
            </p:cNvPr>
            <p:cNvSpPr>
              <a:spLocks/>
            </p:cNvSpPr>
            <p:nvPr/>
          </p:nvSpPr>
          <p:spPr bwMode="auto">
            <a:xfrm>
              <a:off x="2163" y="2444"/>
              <a:ext cx="4130" cy="2144"/>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1" name="docshape67">
              <a:extLst>
                <a:ext uri="{FF2B5EF4-FFF2-40B4-BE49-F238E27FC236}">
                  <a16:creationId xmlns:a16="http://schemas.microsoft.com/office/drawing/2014/main" id="{072CA820-C751-30CC-87F7-99FA0702C257}"/>
                </a:ext>
              </a:extLst>
            </p:cNvPr>
            <p:cNvSpPr txBox="1">
              <a:spLocks/>
            </p:cNvSpPr>
            <p:nvPr/>
          </p:nvSpPr>
          <p:spPr bwMode="auto">
            <a:xfrm>
              <a:off x="5943" y="2625"/>
              <a:ext cx="14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30"/>
                </a:lnSpc>
              </a:pPr>
              <a:r>
                <a:rPr lang="id-ID" sz="1100" b="1">
                  <a:solidFill>
                    <a:srgbClr val="FF0000"/>
                  </a:solidFill>
                  <a:effectLst/>
                  <a:latin typeface="Arial" panose="020B0604020202020204" pitchFamily="34" charset="0"/>
                  <a:ea typeface="Arial" panose="020B0604020202020204" pitchFamily="34" charset="0"/>
                </a:rPr>
                <a:t>2</a:t>
              </a:r>
              <a:endParaRPr lang="en-US" sz="1100">
                <a:effectLst/>
                <a:latin typeface="Arial" panose="020B0604020202020204" pitchFamily="34" charset="0"/>
                <a:ea typeface="Arial" panose="020B0604020202020204" pitchFamily="34" charset="0"/>
              </a:endParaRPr>
            </a:p>
          </p:txBody>
        </p:sp>
        <p:sp>
          <p:nvSpPr>
            <p:cNvPr id="12" name="docshape68">
              <a:extLst>
                <a:ext uri="{FF2B5EF4-FFF2-40B4-BE49-F238E27FC236}">
                  <a16:creationId xmlns:a16="http://schemas.microsoft.com/office/drawing/2014/main" id="{2A76FB60-4309-F13D-F265-653775311545}"/>
                </a:ext>
              </a:extLst>
            </p:cNvPr>
            <p:cNvSpPr txBox="1">
              <a:spLocks/>
            </p:cNvSpPr>
            <p:nvPr/>
          </p:nvSpPr>
          <p:spPr bwMode="auto">
            <a:xfrm>
              <a:off x="5943" y="416"/>
              <a:ext cx="14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30"/>
                </a:lnSpc>
              </a:pPr>
              <a:r>
                <a:rPr lang="id-ID" sz="1100" b="1">
                  <a:solidFill>
                    <a:srgbClr val="FF0000"/>
                  </a:solidFill>
                  <a:effectLst/>
                  <a:latin typeface="Arial" panose="020B0604020202020204" pitchFamily="34" charset="0"/>
                  <a:ea typeface="Arial" panose="020B0604020202020204" pitchFamily="34" charset="0"/>
                </a:rPr>
                <a:t>1</a:t>
              </a:r>
              <a:endParaRPr lang="en-US" sz="1100">
                <a:effectLst/>
                <a:latin typeface="Arial" panose="020B0604020202020204" pitchFamily="34" charset="0"/>
                <a:ea typeface="Arial" panose="020B0604020202020204" pitchFamily="34" charset="0"/>
              </a:endParaRPr>
            </a:p>
          </p:txBody>
        </p:sp>
      </p:grpSp>
      <p:grpSp>
        <p:nvGrpSpPr>
          <p:cNvPr id="13" name="docshapegroup55">
            <a:extLst>
              <a:ext uri="{FF2B5EF4-FFF2-40B4-BE49-F238E27FC236}">
                <a16:creationId xmlns:a16="http://schemas.microsoft.com/office/drawing/2014/main" id="{1319BD97-631A-6F9E-B380-3CD0AA92D905}"/>
              </a:ext>
            </a:extLst>
          </p:cNvPr>
          <p:cNvGrpSpPr>
            <a:grpSpLocks/>
          </p:cNvGrpSpPr>
          <p:nvPr/>
        </p:nvGrpSpPr>
        <p:grpSpPr bwMode="auto">
          <a:xfrm>
            <a:off x="8176" y="3842639"/>
            <a:ext cx="2813871" cy="2824519"/>
            <a:chOff x="10" y="10"/>
            <a:chExt cx="4161" cy="4268"/>
          </a:xfrm>
        </p:grpSpPr>
        <p:pic>
          <p:nvPicPr>
            <p:cNvPr id="14" name="docshape56">
              <a:extLst>
                <a:ext uri="{FF2B5EF4-FFF2-40B4-BE49-F238E27FC236}">
                  <a16:creationId xmlns:a16="http://schemas.microsoft.com/office/drawing/2014/main" id="{819D4291-A138-BDD4-B977-676248B59218}"/>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 y="22"/>
              <a:ext cx="4140" cy="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cshape57">
              <a:extLst>
                <a:ext uri="{FF2B5EF4-FFF2-40B4-BE49-F238E27FC236}">
                  <a16:creationId xmlns:a16="http://schemas.microsoft.com/office/drawing/2014/main" id="{22EC69A7-A2A8-0084-C617-FE6B0CBBBE0F}"/>
                </a:ext>
              </a:extLst>
            </p:cNvPr>
            <p:cNvSpPr>
              <a:spLocks/>
            </p:cNvSpPr>
            <p:nvPr/>
          </p:nvSpPr>
          <p:spPr bwMode="auto">
            <a:xfrm>
              <a:off x="10" y="10"/>
              <a:ext cx="4161" cy="2144"/>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16" name="docshape58">
              <a:extLst>
                <a:ext uri="{FF2B5EF4-FFF2-40B4-BE49-F238E27FC236}">
                  <a16:creationId xmlns:a16="http://schemas.microsoft.com/office/drawing/2014/main" id="{BB5416BD-14E2-4B82-8A3F-949CDEF64538}"/>
                </a:ext>
              </a:extLst>
            </p:cNvPr>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 y="2146"/>
              <a:ext cx="4140" cy="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59">
              <a:extLst>
                <a:ext uri="{FF2B5EF4-FFF2-40B4-BE49-F238E27FC236}">
                  <a16:creationId xmlns:a16="http://schemas.microsoft.com/office/drawing/2014/main" id="{BAF29707-67D3-923B-4789-2DBB12BBE89C}"/>
                </a:ext>
              </a:extLst>
            </p:cNvPr>
            <p:cNvSpPr>
              <a:spLocks/>
            </p:cNvSpPr>
            <p:nvPr/>
          </p:nvSpPr>
          <p:spPr bwMode="auto">
            <a:xfrm>
              <a:off x="10" y="2134"/>
              <a:ext cx="4161" cy="2144"/>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 name="docshape60">
              <a:extLst>
                <a:ext uri="{FF2B5EF4-FFF2-40B4-BE49-F238E27FC236}">
                  <a16:creationId xmlns:a16="http://schemas.microsoft.com/office/drawing/2014/main" id="{E9995E16-380A-EC34-A58F-DF87E8798263}"/>
                </a:ext>
              </a:extLst>
            </p:cNvPr>
            <p:cNvSpPr txBox="1">
              <a:spLocks/>
            </p:cNvSpPr>
            <p:nvPr/>
          </p:nvSpPr>
          <p:spPr bwMode="auto">
            <a:xfrm>
              <a:off x="3820" y="2324"/>
              <a:ext cx="14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30"/>
                </a:lnSpc>
              </a:pPr>
              <a:r>
                <a:rPr lang="id-ID" sz="1100" b="1">
                  <a:solidFill>
                    <a:srgbClr val="FF0000"/>
                  </a:solidFill>
                  <a:effectLst/>
                  <a:latin typeface="Arial" panose="020B0604020202020204" pitchFamily="34" charset="0"/>
                  <a:ea typeface="Arial" panose="020B0604020202020204" pitchFamily="34" charset="0"/>
                </a:rPr>
                <a:t>2</a:t>
              </a:r>
              <a:endParaRPr lang="en-US" sz="1100">
                <a:effectLst/>
                <a:latin typeface="Arial" panose="020B0604020202020204" pitchFamily="34" charset="0"/>
                <a:ea typeface="Arial" panose="020B0604020202020204" pitchFamily="34" charset="0"/>
              </a:endParaRPr>
            </a:p>
          </p:txBody>
        </p:sp>
        <p:sp>
          <p:nvSpPr>
            <p:cNvPr id="19" name="docshape61">
              <a:extLst>
                <a:ext uri="{FF2B5EF4-FFF2-40B4-BE49-F238E27FC236}">
                  <a16:creationId xmlns:a16="http://schemas.microsoft.com/office/drawing/2014/main" id="{02B6FF97-709D-178F-FD4A-DA62D364F6E8}"/>
                </a:ext>
              </a:extLst>
            </p:cNvPr>
            <p:cNvSpPr txBox="1">
              <a:spLocks/>
            </p:cNvSpPr>
            <p:nvPr/>
          </p:nvSpPr>
          <p:spPr bwMode="auto">
            <a:xfrm>
              <a:off x="3820" y="204"/>
              <a:ext cx="14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30"/>
                </a:lnSpc>
              </a:pPr>
              <a:r>
                <a:rPr lang="id-ID" sz="1100" b="1">
                  <a:solidFill>
                    <a:srgbClr val="FF0000"/>
                  </a:solidFill>
                  <a:effectLst/>
                  <a:latin typeface="Arial" panose="020B0604020202020204" pitchFamily="34" charset="0"/>
                  <a:ea typeface="Arial" panose="020B0604020202020204" pitchFamily="34" charset="0"/>
                </a:rPr>
                <a:t>1</a:t>
              </a:r>
              <a:endParaRPr lang="en-US" sz="1100">
                <a:effectLst/>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292701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FB586-608D-30D0-0E82-6908406130C4}"/>
              </a:ext>
            </a:extLst>
          </p:cNvPr>
          <p:cNvSpPr txBox="1"/>
          <p:nvPr/>
        </p:nvSpPr>
        <p:spPr>
          <a:xfrm>
            <a:off x="438806" y="197097"/>
            <a:ext cx="7591097" cy="3046988"/>
          </a:xfrm>
          <a:prstGeom prst="rect">
            <a:avLst/>
          </a:prstGeom>
          <a:noFill/>
        </p:spPr>
        <p:txBody>
          <a:bodyPr wrap="square">
            <a:spAutoFit/>
          </a:bodyPr>
          <a:lstStyle/>
          <a:p>
            <a:r>
              <a:rPr lang="en-US" sz="4800" dirty="0">
                <a:latin typeface="Baskerville Old Face" panose="02020602080505020303" pitchFamily="18" charset="0"/>
              </a:rPr>
              <a:t>“A leader is one who knows the way, goes the way, and shows the way.” </a:t>
            </a:r>
          </a:p>
          <a:p>
            <a:r>
              <a:rPr lang="en-US" sz="4800" dirty="0">
                <a:latin typeface="Baskerville Old Face" panose="02020602080505020303" pitchFamily="18" charset="0"/>
              </a:rPr>
              <a:t>— John C. Maxwell</a:t>
            </a:r>
          </a:p>
        </p:txBody>
      </p:sp>
    </p:spTree>
    <p:extLst>
      <p:ext uri="{BB962C8B-B14F-4D97-AF65-F5344CB8AC3E}">
        <p14:creationId xmlns:p14="http://schemas.microsoft.com/office/powerpoint/2010/main" val="28188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BFB2D-D55A-3EA2-45FF-BDF6F556DBA2}"/>
              </a:ext>
            </a:extLst>
          </p:cNvPr>
          <p:cNvSpPr>
            <a:spLocks noGrp="1"/>
          </p:cNvSpPr>
          <p:nvPr>
            <p:ph idx="1"/>
          </p:nvPr>
        </p:nvSpPr>
        <p:spPr>
          <a:xfrm>
            <a:off x="1612726" y="537836"/>
            <a:ext cx="10515600" cy="4351338"/>
          </a:xfrm>
        </p:spPr>
        <p:txBody>
          <a:bodyPr anchor="t"/>
          <a:lstStyle/>
          <a:p>
            <a:pPr marL="514350" indent="-514350">
              <a:buAutoNum type="arabicPeriod"/>
            </a:pPr>
            <a:r>
              <a:rPr lang="en-US" dirty="0">
                <a:latin typeface="Eras Bold ITC" panose="020B0907030504020204" pitchFamily="34" charset="0"/>
              </a:rPr>
              <a:t>APA YANG TARUNA KETAHUI TENTANG COLLREG ???</a:t>
            </a:r>
          </a:p>
          <a:p>
            <a:pPr marL="514350" indent="-514350">
              <a:buAutoNum type="arabicPeriod"/>
            </a:pPr>
            <a:r>
              <a:rPr lang="en-US" dirty="0">
                <a:latin typeface="Eras Bold ITC" panose="020B0907030504020204" pitchFamily="34" charset="0"/>
              </a:rPr>
              <a:t>FAKTOR APA SAJA PENYEBAB KECELAKAAN DI LAUT ???</a:t>
            </a:r>
          </a:p>
          <a:p>
            <a:pPr marL="514350" indent="-514350">
              <a:buAutoNum type="arabicPeriod"/>
            </a:pPr>
            <a:r>
              <a:rPr lang="en-US" dirty="0">
                <a:latin typeface="Eras Bold ITC" panose="020B0907030504020204" pitchFamily="34" charset="0"/>
              </a:rPr>
              <a:t>APA YANG HARUS DILAKUKAN PERWIRA JAGA LAUT APABILA MENGHADAPI SITUASI SEPERTI GAMBAR DI BAWAH!!!!</a:t>
            </a:r>
          </a:p>
        </p:txBody>
      </p:sp>
      <p:pic>
        <p:nvPicPr>
          <p:cNvPr id="6" name="Picture 5">
            <a:extLst>
              <a:ext uri="{FF2B5EF4-FFF2-40B4-BE49-F238E27FC236}">
                <a16:creationId xmlns:a16="http://schemas.microsoft.com/office/drawing/2014/main" id="{718C1392-E762-1983-6DF6-C708396295A2}"/>
              </a:ext>
            </a:extLst>
          </p:cNvPr>
          <p:cNvPicPr>
            <a:picLocks noChangeAspect="1"/>
          </p:cNvPicPr>
          <p:nvPr/>
        </p:nvPicPr>
        <p:blipFill rotWithShape="1">
          <a:blip r:embed="rId2"/>
          <a:srcRect l="6418" t="19464" r="19809" b="18007"/>
          <a:stretch/>
        </p:blipFill>
        <p:spPr>
          <a:xfrm>
            <a:off x="3550582" y="2713505"/>
            <a:ext cx="5714724" cy="3229112"/>
          </a:xfrm>
          <a:prstGeom prst="rect">
            <a:avLst/>
          </a:prstGeom>
        </p:spPr>
      </p:pic>
      <p:sp>
        <p:nvSpPr>
          <p:cNvPr id="2" name="Rectangle 1">
            <a:extLst>
              <a:ext uri="{FF2B5EF4-FFF2-40B4-BE49-F238E27FC236}">
                <a16:creationId xmlns:a16="http://schemas.microsoft.com/office/drawing/2014/main" id="{C2631150-6A84-DA5F-5BFC-5F49FA3EEF9F}"/>
              </a:ext>
            </a:extLst>
          </p:cNvPr>
          <p:cNvSpPr/>
          <p:nvPr/>
        </p:nvSpPr>
        <p:spPr>
          <a:xfrm>
            <a:off x="4244289" y="5064149"/>
            <a:ext cx="62388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a:t>
            </a:r>
          </a:p>
        </p:txBody>
      </p:sp>
      <p:sp>
        <p:nvSpPr>
          <p:cNvPr id="4" name="Rectangle 3">
            <a:extLst>
              <a:ext uri="{FF2B5EF4-FFF2-40B4-BE49-F238E27FC236}">
                <a16:creationId xmlns:a16="http://schemas.microsoft.com/office/drawing/2014/main" id="{756E6451-8E06-0B7A-F552-F093E5F3B492}"/>
              </a:ext>
            </a:extLst>
          </p:cNvPr>
          <p:cNvSpPr/>
          <p:nvPr/>
        </p:nvSpPr>
        <p:spPr>
          <a:xfrm>
            <a:off x="7774426" y="5041718"/>
            <a:ext cx="59503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904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6A8F73-89BE-E5FF-F694-2C21CF42EA2E}"/>
              </a:ext>
            </a:extLst>
          </p:cNvPr>
          <p:cNvSpPr/>
          <p:nvPr/>
        </p:nvSpPr>
        <p:spPr>
          <a:xfrm>
            <a:off x="0" y="2130740"/>
            <a:ext cx="12192000" cy="3689451"/>
          </a:xfrm>
          <a:prstGeom prst="rect">
            <a:avLst/>
          </a:prstGeom>
          <a:solidFill>
            <a:srgbClr val="29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F2EFE38F-40E2-6670-EE0B-2A581B7ABE28}"/>
              </a:ext>
            </a:extLst>
          </p:cNvPr>
          <p:cNvSpPr txBox="1"/>
          <p:nvPr/>
        </p:nvSpPr>
        <p:spPr>
          <a:xfrm>
            <a:off x="47012" y="2519609"/>
            <a:ext cx="4157033" cy="132343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1600" b="0" i="0" u="none" strike="noStrike" kern="0" cap="none" spc="0" normalizeH="0" baseline="0" noProof="0" dirty="0">
                <a:ln>
                  <a:noFill/>
                </a:ln>
                <a:solidFill>
                  <a:schemeClr val="bg1"/>
                </a:solidFill>
                <a:effectLst/>
                <a:uLnTx/>
                <a:uFillTx/>
                <a:latin typeface="Arial Narrow" panose="020B0606020202030204" pitchFamily="34" charset="0"/>
              </a:rPr>
              <a:t>“</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Frank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Bird</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“kecelakaan adalah kejadian yang tidak diinginkan yang mengakibatkan cedera fisik untuk seseorang atau kerusakan properti. Ini biasanya merupakan hasil dari kontak dengan sumber energi (kinetik, listrik, kimia)”. </a:t>
            </a:r>
            <a:endParaRPr kumimoji="0" lang="id-ID" sz="1600" b="0" i="0" u="none" strike="noStrike" kern="0" cap="none" spc="0" normalizeH="0" baseline="0" noProof="0" dirty="0">
              <a:ln>
                <a:noFill/>
              </a:ln>
              <a:solidFill>
                <a:schemeClr val="bg1"/>
              </a:solidFill>
              <a:effectLst/>
              <a:uLnTx/>
              <a:uFillTx/>
              <a:latin typeface="Arial Narrow" panose="020B0606020202030204" pitchFamily="34" charset="0"/>
            </a:endParaRPr>
          </a:p>
        </p:txBody>
      </p:sp>
      <p:sp>
        <p:nvSpPr>
          <p:cNvPr id="5" name="TextBox 4">
            <a:extLst>
              <a:ext uri="{FF2B5EF4-FFF2-40B4-BE49-F238E27FC236}">
                <a16:creationId xmlns:a16="http://schemas.microsoft.com/office/drawing/2014/main" id="{D35FA9AA-F20A-CC8E-F6F2-FAA3058B6C9D}"/>
              </a:ext>
            </a:extLst>
          </p:cNvPr>
          <p:cNvSpPr txBox="1"/>
          <p:nvPr/>
        </p:nvSpPr>
        <p:spPr>
          <a:xfrm>
            <a:off x="7982321" y="2408680"/>
            <a:ext cx="4229157" cy="1569660"/>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Occupational</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Health</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and</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Safety</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Assessment</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Series</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(OHSAS) kecelakaan didefinisikan sebagai kejadian yang dapat menyebabkan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cidera</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atau kesakitan (tergantung dari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keparahannya</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kejadian kematian atau kejadian yang dapat menyebabkan kematian. </a:t>
            </a:r>
            <a:endParaRPr kumimoji="0" lang="id-ID" sz="1600" b="0" i="0" u="none" strike="noStrike" kern="0" cap="none" spc="0" normalizeH="0" baseline="0" noProof="0" dirty="0">
              <a:ln>
                <a:noFill/>
              </a:ln>
              <a:solidFill>
                <a:schemeClr val="bg1"/>
              </a:solidFill>
              <a:effectLst/>
              <a:uLnTx/>
              <a:uFillTx/>
              <a:latin typeface="Arial Narrow" panose="020B0606020202030204" pitchFamily="34" charset="0"/>
            </a:endParaRPr>
          </a:p>
        </p:txBody>
      </p:sp>
      <p:sp>
        <p:nvSpPr>
          <p:cNvPr id="6" name="TextBox 5">
            <a:extLst>
              <a:ext uri="{FF2B5EF4-FFF2-40B4-BE49-F238E27FC236}">
                <a16:creationId xmlns:a16="http://schemas.microsoft.com/office/drawing/2014/main" id="{706B4806-AACA-D6ED-0236-8DD57434BC8E}"/>
              </a:ext>
            </a:extLst>
          </p:cNvPr>
          <p:cNvSpPr txBox="1"/>
          <p:nvPr/>
        </p:nvSpPr>
        <p:spPr>
          <a:xfrm>
            <a:off x="8022112" y="4213568"/>
            <a:ext cx="4114525" cy="1569660"/>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UU No. 17 Tahun 2008 Tentang Pelayaran pada Pasal 245 tertulis bahwa “Kecelakaan kapal merupakan kejadian yang dialami oleh kapal yang dapat mengancam keselamatan kapal dan atau jiwa manusia berupa kapal tubrukan, kapal kandas, kapal terbakar dan kapal tenggelam”.</a:t>
            </a:r>
            <a:endParaRPr kumimoji="0" lang="id-ID" sz="1600" b="0" i="0" u="none" strike="noStrike" kern="0" cap="none" spc="0" normalizeH="0" baseline="0" noProof="0" dirty="0">
              <a:ln>
                <a:noFill/>
              </a:ln>
              <a:solidFill>
                <a:schemeClr val="bg1"/>
              </a:solidFill>
              <a:effectLst/>
              <a:uLnTx/>
              <a:uFillTx/>
              <a:latin typeface="Arial Narrow" panose="020B0606020202030204" pitchFamily="34" charset="0"/>
            </a:endParaRPr>
          </a:p>
        </p:txBody>
      </p:sp>
      <p:sp>
        <p:nvSpPr>
          <p:cNvPr id="7" name="TextBox 6">
            <a:extLst>
              <a:ext uri="{FF2B5EF4-FFF2-40B4-BE49-F238E27FC236}">
                <a16:creationId xmlns:a16="http://schemas.microsoft.com/office/drawing/2014/main" id="{B32351D1-7A73-69F1-066E-2596E0EAE510}"/>
              </a:ext>
            </a:extLst>
          </p:cNvPr>
          <p:cNvSpPr txBox="1"/>
          <p:nvPr/>
        </p:nvSpPr>
        <p:spPr>
          <a:xfrm>
            <a:off x="47012" y="4234779"/>
            <a:ext cx="3873055"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Heinrich</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Petersen</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dan Roos, 1980 “Kecelakaan adalah suatu kejadian yang tidak terencana dan tidak terkendali akibat dari suatu tindakan atau reaksi suatu objek, bahan, orang atau radiasi yang mengakibatkan </a:t>
            </a:r>
            <a:r>
              <a:rPr kumimoji="0" lang="id-ID" sz="1600" b="1" i="0" u="none" strike="noStrike" kern="0" cap="none" spc="0" normalizeH="0" baseline="0" noProof="0" dirty="0" err="1">
                <a:ln>
                  <a:noFill/>
                </a:ln>
                <a:solidFill>
                  <a:schemeClr val="bg1"/>
                </a:solidFill>
                <a:effectLst/>
                <a:uLnTx/>
                <a:uFillTx/>
                <a:latin typeface="Arial Narrow" panose="020B0606020202030204" pitchFamily="34" charset="0"/>
              </a:rPr>
              <a:t>cidera</a:t>
            </a:r>
            <a:r>
              <a:rPr kumimoji="0" lang="id-ID" sz="1600" b="1" i="0" u="none" strike="noStrike" kern="0" cap="none" spc="0" normalizeH="0" baseline="0" noProof="0" dirty="0">
                <a:ln>
                  <a:noFill/>
                </a:ln>
                <a:solidFill>
                  <a:schemeClr val="bg1"/>
                </a:solidFill>
                <a:effectLst/>
                <a:uLnTx/>
                <a:uFillTx/>
                <a:latin typeface="Arial Narrow" panose="020B0606020202030204" pitchFamily="34" charset="0"/>
              </a:rPr>
              <a:t> atau kemungkinan akibat lainnya”. </a:t>
            </a:r>
            <a:endParaRPr kumimoji="0" lang="id-ID" sz="1600" b="0" i="0" u="none" strike="noStrike" kern="0" cap="none" spc="0" normalizeH="0" baseline="0" noProof="0" dirty="0">
              <a:ln>
                <a:noFill/>
              </a:ln>
              <a:solidFill>
                <a:schemeClr val="bg1"/>
              </a:solidFill>
              <a:effectLst/>
              <a:uLnTx/>
              <a:uFillTx/>
              <a:latin typeface="Arial Narrow" panose="020B0606020202030204" pitchFamily="34" charset="0"/>
            </a:endParaRPr>
          </a:p>
        </p:txBody>
      </p:sp>
      <p:sp>
        <p:nvSpPr>
          <p:cNvPr id="15" name="Rectangle 14">
            <a:extLst>
              <a:ext uri="{FF2B5EF4-FFF2-40B4-BE49-F238E27FC236}">
                <a16:creationId xmlns:a16="http://schemas.microsoft.com/office/drawing/2014/main" id="{A465433C-4B23-DBAF-343E-5DC3D795463F}"/>
              </a:ext>
            </a:extLst>
          </p:cNvPr>
          <p:cNvSpPr/>
          <p:nvPr/>
        </p:nvSpPr>
        <p:spPr>
          <a:xfrm>
            <a:off x="202124" y="1820527"/>
            <a:ext cx="640051" cy="640051"/>
          </a:xfrm>
          <a:prstGeom prst="rect">
            <a:avLst/>
          </a:prstGeom>
          <a:solidFill>
            <a:srgbClr val="6D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Impact" panose="020B0806030902050204" pitchFamily="34" charset="0"/>
              </a:rPr>
              <a:t>01</a:t>
            </a:r>
            <a:endParaRPr lang="en-ID" dirty="0">
              <a:latin typeface="Impact" panose="020B0806030902050204" pitchFamily="34" charset="0"/>
            </a:endParaRPr>
          </a:p>
        </p:txBody>
      </p:sp>
      <p:sp>
        <p:nvSpPr>
          <p:cNvPr id="16" name="Rectangle 15">
            <a:extLst>
              <a:ext uri="{FF2B5EF4-FFF2-40B4-BE49-F238E27FC236}">
                <a16:creationId xmlns:a16="http://schemas.microsoft.com/office/drawing/2014/main" id="{669C39C2-9CBD-E8D1-C940-B11B3AC6E06D}"/>
              </a:ext>
            </a:extLst>
          </p:cNvPr>
          <p:cNvSpPr/>
          <p:nvPr/>
        </p:nvSpPr>
        <p:spPr>
          <a:xfrm>
            <a:off x="11350773" y="1820526"/>
            <a:ext cx="640051" cy="6400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Impact" panose="020B0806030902050204" pitchFamily="34" charset="0"/>
              </a:rPr>
              <a:t>02</a:t>
            </a:r>
            <a:endParaRPr lang="en-ID" sz="2800" dirty="0">
              <a:latin typeface="Impact" panose="020B0806030902050204" pitchFamily="34" charset="0"/>
            </a:endParaRPr>
          </a:p>
        </p:txBody>
      </p:sp>
      <p:sp>
        <p:nvSpPr>
          <p:cNvPr id="17" name="Rectangle 16">
            <a:extLst>
              <a:ext uri="{FF2B5EF4-FFF2-40B4-BE49-F238E27FC236}">
                <a16:creationId xmlns:a16="http://schemas.microsoft.com/office/drawing/2014/main" id="{E51EBE1B-F2E8-98AA-A15A-606B53EE0256}"/>
              </a:ext>
            </a:extLst>
          </p:cNvPr>
          <p:cNvSpPr/>
          <p:nvPr/>
        </p:nvSpPr>
        <p:spPr>
          <a:xfrm>
            <a:off x="79488" y="5820190"/>
            <a:ext cx="640051" cy="6400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Impact" panose="020B0806030902050204" pitchFamily="34" charset="0"/>
              </a:rPr>
              <a:t>03</a:t>
            </a:r>
            <a:endParaRPr lang="en-ID" sz="2800" dirty="0">
              <a:latin typeface="Impact" panose="020B0806030902050204" pitchFamily="34" charset="0"/>
            </a:endParaRPr>
          </a:p>
        </p:txBody>
      </p:sp>
      <p:sp>
        <p:nvSpPr>
          <p:cNvPr id="18" name="Rectangle 17">
            <a:extLst>
              <a:ext uri="{FF2B5EF4-FFF2-40B4-BE49-F238E27FC236}">
                <a16:creationId xmlns:a16="http://schemas.microsoft.com/office/drawing/2014/main" id="{46F5496C-C57F-5BC3-AC5A-61AF2B0DC5EE}"/>
              </a:ext>
            </a:extLst>
          </p:cNvPr>
          <p:cNvSpPr/>
          <p:nvPr/>
        </p:nvSpPr>
        <p:spPr>
          <a:xfrm>
            <a:off x="11522554" y="5750575"/>
            <a:ext cx="640051" cy="640051"/>
          </a:xfrm>
          <a:prstGeom prst="rect">
            <a:avLst/>
          </a:prstGeom>
          <a:solidFill>
            <a:srgbClr val="6D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Impact" panose="020B0806030902050204" pitchFamily="34" charset="0"/>
              </a:rPr>
              <a:t>04</a:t>
            </a:r>
            <a:endParaRPr lang="en-ID" sz="2800" dirty="0">
              <a:latin typeface="Impact" panose="020B0806030902050204" pitchFamily="34" charset="0"/>
            </a:endParaRPr>
          </a:p>
        </p:txBody>
      </p:sp>
      <p:cxnSp>
        <p:nvCxnSpPr>
          <p:cNvPr id="20" name="Straight Connector 19">
            <a:extLst>
              <a:ext uri="{FF2B5EF4-FFF2-40B4-BE49-F238E27FC236}">
                <a16:creationId xmlns:a16="http://schemas.microsoft.com/office/drawing/2014/main" id="{5CD820B2-E75F-07FF-CA3C-D1AF5B772298}"/>
              </a:ext>
            </a:extLst>
          </p:cNvPr>
          <p:cNvCxnSpPr/>
          <p:nvPr/>
        </p:nvCxnSpPr>
        <p:spPr>
          <a:xfrm>
            <a:off x="201175" y="3975465"/>
            <a:ext cx="3456425" cy="0"/>
          </a:xfrm>
          <a:prstGeom prst="line">
            <a:avLst/>
          </a:prstGeom>
          <a:ln w="28575">
            <a:solidFill>
              <a:schemeClr val="bg1">
                <a:lumMod val="9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B6708E-952E-3A6B-679A-424CEB0A4695}"/>
              </a:ext>
            </a:extLst>
          </p:cNvPr>
          <p:cNvCxnSpPr/>
          <p:nvPr/>
        </p:nvCxnSpPr>
        <p:spPr>
          <a:xfrm>
            <a:off x="8437172" y="3950496"/>
            <a:ext cx="3456425" cy="0"/>
          </a:xfrm>
          <a:prstGeom prst="line">
            <a:avLst/>
          </a:prstGeom>
          <a:ln w="28575">
            <a:solidFill>
              <a:schemeClr val="bg1">
                <a:lumMod val="9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7225CD3-6B04-D882-AC24-A928296E04F0}"/>
              </a:ext>
            </a:extLst>
          </p:cNvPr>
          <p:cNvPicPr>
            <a:picLocks noChangeAspect="1"/>
          </p:cNvPicPr>
          <p:nvPr/>
        </p:nvPicPr>
        <p:blipFill>
          <a:blip r:embed="rId2"/>
          <a:stretch>
            <a:fillRect/>
          </a:stretch>
        </p:blipFill>
        <p:spPr>
          <a:xfrm>
            <a:off x="4023181" y="1922127"/>
            <a:ext cx="4145639" cy="4148474"/>
          </a:xfrm>
          <a:prstGeom prst="rect">
            <a:avLst/>
          </a:prstGeom>
        </p:spPr>
      </p:pic>
      <p:sp>
        <p:nvSpPr>
          <p:cNvPr id="27" name="TextBox 26">
            <a:extLst>
              <a:ext uri="{FF2B5EF4-FFF2-40B4-BE49-F238E27FC236}">
                <a16:creationId xmlns:a16="http://schemas.microsoft.com/office/drawing/2014/main" id="{A19D2631-4922-CA1B-4017-3C37D5F90CBC}"/>
              </a:ext>
            </a:extLst>
          </p:cNvPr>
          <p:cNvSpPr txBox="1"/>
          <p:nvPr/>
        </p:nvSpPr>
        <p:spPr>
          <a:xfrm>
            <a:off x="777155" y="123666"/>
            <a:ext cx="2026517" cy="830997"/>
          </a:xfrm>
          <a:prstGeom prst="rect">
            <a:avLst/>
          </a:prstGeom>
          <a:noFill/>
        </p:spPr>
        <p:txBody>
          <a:bodyPr wrap="none" rtlCol="0">
            <a:spAutoFit/>
          </a:bodyPr>
          <a:lstStyle/>
          <a:p>
            <a:r>
              <a:rPr lang="en-US" sz="4800" b="1" dirty="0" err="1">
                <a:solidFill>
                  <a:schemeClr val="accent1">
                    <a:lumMod val="75000"/>
                  </a:schemeClr>
                </a:solidFill>
              </a:rPr>
              <a:t>Apa</a:t>
            </a:r>
            <a:r>
              <a:rPr lang="en-US" sz="4800" b="1" dirty="0">
                <a:solidFill>
                  <a:schemeClr val="accent1">
                    <a:lumMod val="75000"/>
                  </a:schemeClr>
                </a:solidFill>
              </a:rPr>
              <a:t> </a:t>
            </a:r>
            <a:r>
              <a:rPr lang="en-US" sz="4800" b="1" dirty="0" err="1">
                <a:solidFill>
                  <a:schemeClr val="accent1">
                    <a:lumMod val="75000"/>
                  </a:schemeClr>
                </a:solidFill>
              </a:rPr>
              <a:t>itu</a:t>
            </a:r>
            <a:endParaRPr lang="en-ID" sz="4800" b="1" dirty="0">
              <a:solidFill>
                <a:schemeClr val="accent1">
                  <a:lumMod val="75000"/>
                </a:schemeClr>
              </a:solidFill>
            </a:endParaRPr>
          </a:p>
        </p:txBody>
      </p:sp>
      <p:sp>
        <p:nvSpPr>
          <p:cNvPr id="28" name="TextBox 27">
            <a:extLst>
              <a:ext uri="{FF2B5EF4-FFF2-40B4-BE49-F238E27FC236}">
                <a16:creationId xmlns:a16="http://schemas.microsoft.com/office/drawing/2014/main" id="{7A4129D7-49F9-AD86-60DA-01AB535B301E}"/>
              </a:ext>
            </a:extLst>
          </p:cNvPr>
          <p:cNvSpPr txBox="1"/>
          <p:nvPr/>
        </p:nvSpPr>
        <p:spPr>
          <a:xfrm>
            <a:off x="777155" y="748970"/>
            <a:ext cx="7543283" cy="1015663"/>
          </a:xfrm>
          <a:prstGeom prst="rect">
            <a:avLst/>
          </a:prstGeom>
          <a:noFill/>
        </p:spPr>
        <p:txBody>
          <a:bodyPr wrap="none" rtlCol="0">
            <a:spAutoFit/>
          </a:bodyPr>
          <a:lstStyle/>
          <a:p>
            <a:r>
              <a:rPr lang="en-US" sz="6000" dirty="0">
                <a:solidFill>
                  <a:srgbClr val="002060"/>
                </a:solidFill>
                <a:latin typeface="Cooper Black" panose="0208090404030B020404" pitchFamily="18" charset="0"/>
              </a:rPr>
              <a:t>“KECELAKAAN ?”</a:t>
            </a:r>
            <a:endParaRPr lang="en-ID" sz="6000" dirty="0">
              <a:solidFill>
                <a:srgbClr val="002060"/>
              </a:solidFill>
              <a:latin typeface="Cooper Black" panose="0208090404030B020404" pitchFamily="18" charset="0"/>
            </a:endParaRPr>
          </a:p>
        </p:txBody>
      </p:sp>
      <p:sp>
        <p:nvSpPr>
          <p:cNvPr id="3" name="TextBox 2">
            <a:extLst>
              <a:ext uri="{FF2B5EF4-FFF2-40B4-BE49-F238E27FC236}">
                <a16:creationId xmlns:a16="http://schemas.microsoft.com/office/drawing/2014/main" id="{9D851F39-2D7F-0AAE-B041-928E1126155A}"/>
              </a:ext>
            </a:extLst>
          </p:cNvPr>
          <p:cNvSpPr txBox="1"/>
          <p:nvPr/>
        </p:nvSpPr>
        <p:spPr>
          <a:xfrm>
            <a:off x="1200501" y="5780009"/>
            <a:ext cx="9828398" cy="1200329"/>
          </a:xfrm>
          <a:prstGeom prst="rect">
            <a:avLst/>
          </a:prstGeom>
          <a:noFill/>
        </p:spPr>
        <p:txBody>
          <a:bodyPr wrap="square">
            <a:spAutoFit/>
          </a:bodyPr>
          <a:lstStyle/>
          <a:p>
            <a:pPr algn="ctr"/>
            <a:r>
              <a:rPr lang="id-ID" sz="2400" b="1" kern="0" dirty="0">
                <a:effectLst/>
                <a:latin typeface="Aharoni" panose="02010803020104030203" pitchFamily="2" charset="-79"/>
                <a:ea typeface="Arial" panose="020B0604020202020204" pitchFamily="34" charset="0"/>
                <a:cs typeface="Aharoni" panose="02010803020104030203" pitchFamily="2" charset="-79"/>
              </a:rPr>
              <a:t>Kecelakaan adalah semua kejadian yang tidak direncanakan yang menyebabkan atau </a:t>
            </a:r>
            <a:r>
              <a:rPr lang="id-ID" sz="2400" b="1" kern="0" dirty="0" err="1">
                <a:effectLst/>
                <a:latin typeface="Aharoni" panose="02010803020104030203" pitchFamily="2" charset="-79"/>
                <a:ea typeface="Arial" panose="020B0604020202020204" pitchFamily="34" charset="0"/>
                <a:cs typeface="Aharoni" panose="02010803020104030203" pitchFamily="2" charset="-79"/>
              </a:rPr>
              <a:t>berpotensial</a:t>
            </a:r>
            <a:r>
              <a:rPr lang="id-ID" sz="2400" b="1" kern="0" dirty="0">
                <a:effectLst/>
                <a:latin typeface="Aharoni" panose="02010803020104030203" pitchFamily="2" charset="-79"/>
                <a:ea typeface="Arial" panose="020B0604020202020204" pitchFamily="34" charset="0"/>
                <a:cs typeface="Aharoni" panose="02010803020104030203" pitchFamily="2" charset="-79"/>
              </a:rPr>
              <a:t> menyebabkan </a:t>
            </a:r>
            <a:r>
              <a:rPr lang="id-ID" sz="2400" b="1" kern="0" dirty="0" err="1">
                <a:effectLst/>
                <a:latin typeface="Aharoni" panose="02010803020104030203" pitchFamily="2" charset="-79"/>
                <a:ea typeface="Arial" panose="020B0604020202020204" pitchFamily="34" charset="0"/>
                <a:cs typeface="Aharoni" panose="02010803020104030203" pitchFamily="2" charset="-79"/>
              </a:rPr>
              <a:t>cidera</a:t>
            </a:r>
            <a:r>
              <a:rPr lang="id-ID" sz="2400" b="1" kern="0" dirty="0">
                <a:effectLst/>
                <a:latin typeface="Aharoni" panose="02010803020104030203" pitchFamily="2" charset="-79"/>
                <a:ea typeface="Arial" panose="020B0604020202020204" pitchFamily="34" charset="0"/>
                <a:cs typeface="Aharoni" panose="02010803020104030203" pitchFamily="2" charset="-79"/>
              </a:rPr>
              <a:t>, kesakitan, kerusakan, atau kerugian lainnya.</a:t>
            </a:r>
            <a:endParaRPr lang="en-US" sz="24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626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DC13-E56E-B3EA-B910-1BB7C8715627}"/>
              </a:ext>
            </a:extLst>
          </p:cNvPr>
          <p:cNvSpPr>
            <a:spLocks noGrp="1"/>
          </p:cNvSpPr>
          <p:nvPr>
            <p:ph type="title"/>
          </p:nvPr>
        </p:nvSpPr>
        <p:spPr/>
        <p:txBody>
          <a:bodyPr/>
          <a:lstStyle/>
          <a:p>
            <a:r>
              <a:rPr lang="id-ID" sz="4400" dirty="0">
                <a:effectLst/>
                <a:latin typeface="Arial" panose="020B0604020202020204" pitchFamily="34" charset="0"/>
                <a:ea typeface="Arial" panose="020B0604020202020204" pitchFamily="34" charset="0"/>
              </a:rPr>
              <a:t>Berdasarkan penyebabnya</a:t>
            </a:r>
            <a:r>
              <a:rPr lang="en-US" sz="4400" dirty="0">
                <a:effectLst/>
                <a:latin typeface="Arial" panose="020B0604020202020204" pitchFamily="34" charset="0"/>
                <a:ea typeface="Arial" panose="020B0604020202020204" pitchFamily="34" charset="0"/>
              </a:rPr>
              <a:t> :</a:t>
            </a:r>
            <a:endParaRPr lang="en-US" dirty="0"/>
          </a:p>
        </p:txBody>
      </p:sp>
      <p:graphicFrame>
        <p:nvGraphicFramePr>
          <p:cNvPr id="4" name="Content Placeholder 3">
            <a:extLst>
              <a:ext uri="{FF2B5EF4-FFF2-40B4-BE49-F238E27FC236}">
                <a16:creationId xmlns:a16="http://schemas.microsoft.com/office/drawing/2014/main" id="{5A24F0AF-4259-7417-4024-ABBDAD983021}"/>
              </a:ext>
            </a:extLst>
          </p:cNvPr>
          <p:cNvGraphicFramePr>
            <a:graphicFrameLocks noGrp="1"/>
          </p:cNvGraphicFramePr>
          <p:nvPr>
            <p:ph idx="1"/>
            <p:extLst>
              <p:ext uri="{D42A27DB-BD31-4B8C-83A1-F6EECF244321}">
                <p14:modId xmlns:p14="http://schemas.microsoft.com/office/powerpoint/2010/main" val="231496025"/>
              </p:ext>
            </p:extLst>
          </p:nvPr>
        </p:nvGraphicFramePr>
        <p:xfrm>
          <a:off x="686736" y="14946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60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C76AA08-66FE-A826-86C2-5EF0A91B6171}"/>
              </a:ext>
            </a:extLst>
          </p:cNvPr>
          <p:cNvGraphicFramePr/>
          <p:nvPr>
            <p:extLst>
              <p:ext uri="{D42A27DB-BD31-4B8C-83A1-F6EECF244321}">
                <p14:modId xmlns:p14="http://schemas.microsoft.com/office/powerpoint/2010/main" val="3849045472"/>
              </p:ext>
            </p:extLst>
          </p:nvPr>
        </p:nvGraphicFramePr>
        <p:xfrm>
          <a:off x="753239" y="2044261"/>
          <a:ext cx="10592678" cy="276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1AED466-39CE-1EBE-D4D6-F9CFC49821A5}"/>
              </a:ext>
            </a:extLst>
          </p:cNvPr>
          <p:cNvSpPr txBox="1">
            <a:spLocks/>
          </p:cNvSpPr>
          <p:nvPr/>
        </p:nvSpPr>
        <p:spPr>
          <a:xfrm>
            <a:off x="1530859" y="314762"/>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t>KEPERWIRAJAGAAN</a:t>
            </a:r>
            <a:br>
              <a:rPr lang="en-US" sz="5400" b="1" dirty="0"/>
            </a:br>
            <a:endParaRPr lang="en-US" sz="5400" b="1" dirty="0"/>
          </a:p>
        </p:txBody>
      </p:sp>
    </p:spTree>
    <p:extLst>
      <p:ext uri="{BB962C8B-B14F-4D97-AF65-F5344CB8AC3E}">
        <p14:creationId xmlns:p14="http://schemas.microsoft.com/office/powerpoint/2010/main" val="1746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18" name="Group 37"/>
          <p:cNvGrpSpPr>
            <a:grpSpLocks/>
          </p:cNvGrpSpPr>
          <p:nvPr/>
        </p:nvGrpSpPr>
        <p:grpSpPr bwMode="auto">
          <a:xfrm>
            <a:off x="1422400" y="2133600"/>
            <a:ext cx="9144000" cy="4129088"/>
            <a:chOff x="960" y="642"/>
            <a:chExt cx="3687" cy="2745"/>
          </a:xfrm>
        </p:grpSpPr>
        <p:sp>
          <p:nvSpPr>
            <p:cNvPr id="9221" name="Line 36"/>
            <p:cNvSpPr>
              <a:spLocks noChangeShapeType="1"/>
            </p:cNvSpPr>
            <p:nvPr/>
          </p:nvSpPr>
          <p:spPr bwMode="auto">
            <a:xfrm>
              <a:off x="2736" y="816"/>
              <a:ext cx="0" cy="240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solidFill>
                  <a:srgbClr val="FF0000"/>
                </a:solidFill>
              </a:endParaRPr>
            </a:p>
          </p:txBody>
        </p:sp>
        <p:sp>
          <p:nvSpPr>
            <p:cNvPr id="9222" name="Freeform 4"/>
            <p:cNvSpPr>
              <a:spLocks/>
            </p:cNvSpPr>
            <p:nvPr/>
          </p:nvSpPr>
          <p:spPr bwMode="auto">
            <a:xfrm>
              <a:off x="1920" y="3084"/>
              <a:ext cx="1612" cy="167"/>
            </a:xfrm>
            <a:custGeom>
              <a:avLst/>
              <a:gdLst>
                <a:gd name="T0" fmla="*/ 0 w 4032"/>
                <a:gd name="T1" fmla="*/ 111 h 432"/>
                <a:gd name="T2" fmla="*/ 0 w 4032"/>
                <a:gd name="T3" fmla="*/ 0 h 432"/>
                <a:gd name="T4" fmla="*/ 1612 w 4032"/>
                <a:gd name="T5" fmla="*/ 0 h 432"/>
                <a:gd name="T6" fmla="*/ 1612 w 4032"/>
                <a:gd name="T7" fmla="*/ 167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2" h="432">
                  <a:moveTo>
                    <a:pt x="0" y="288"/>
                  </a:moveTo>
                  <a:lnTo>
                    <a:pt x="0" y="0"/>
                  </a:lnTo>
                  <a:lnTo>
                    <a:pt x="4032" y="0"/>
                  </a:lnTo>
                  <a:lnTo>
                    <a:pt x="4032" y="43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23" name="Text Box 5"/>
            <p:cNvSpPr txBox="1">
              <a:spLocks noChangeArrowheads="1"/>
            </p:cNvSpPr>
            <p:nvPr/>
          </p:nvSpPr>
          <p:spPr bwMode="auto">
            <a:xfrm>
              <a:off x="2381" y="3195"/>
              <a:ext cx="633" cy="192"/>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BAH</a:t>
              </a:r>
            </a:p>
          </p:txBody>
        </p:sp>
        <p:sp>
          <p:nvSpPr>
            <p:cNvPr id="9224" name="Text Box 6"/>
            <p:cNvSpPr txBox="1">
              <a:spLocks noChangeArrowheads="1"/>
            </p:cNvSpPr>
            <p:nvPr/>
          </p:nvSpPr>
          <p:spPr bwMode="auto">
            <a:xfrm>
              <a:off x="1632" y="3195"/>
              <a:ext cx="633" cy="192"/>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NAGI</a:t>
              </a:r>
            </a:p>
          </p:txBody>
        </p:sp>
        <p:sp>
          <p:nvSpPr>
            <p:cNvPr id="9225" name="Text Box 7"/>
            <p:cNvSpPr txBox="1">
              <a:spLocks noChangeArrowheads="1"/>
            </p:cNvSpPr>
            <p:nvPr/>
          </p:nvSpPr>
          <p:spPr bwMode="auto">
            <a:xfrm>
              <a:off x="3173" y="3195"/>
              <a:ext cx="633" cy="192"/>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KOM</a:t>
              </a:r>
            </a:p>
          </p:txBody>
        </p:sp>
        <p:sp>
          <p:nvSpPr>
            <p:cNvPr id="9226" name="Text Box 9"/>
            <p:cNvSpPr txBox="1">
              <a:spLocks noChangeArrowheads="1"/>
            </p:cNvSpPr>
            <p:nvPr/>
          </p:nvSpPr>
          <p:spPr bwMode="auto">
            <a:xfrm>
              <a:off x="2191" y="642"/>
              <a:ext cx="1073" cy="222"/>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400" i="0">
                  <a:solidFill>
                    <a:srgbClr val="FF0000"/>
                  </a:solidFill>
                  <a:latin typeface="Comic Sans MS" pitchFamily="66" charset="0"/>
                </a:rPr>
                <a:t>KOMANDA</a:t>
              </a:r>
              <a:r>
                <a:rPr lang="en-US" altLang="id-ID" sz="1400" b="1" i="0">
                  <a:solidFill>
                    <a:srgbClr val="FF0000"/>
                  </a:solidFill>
                  <a:latin typeface="Comic Sans MS" pitchFamily="66" charset="0"/>
                </a:rPr>
                <a:t>N</a:t>
              </a:r>
            </a:p>
          </p:txBody>
        </p:sp>
        <p:sp>
          <p:nvSpPr>
            <p:cNvPr id="9227" name="Freeform 10"/>
            <p:cNvSpPr>
              <a:spLocks/>
            </p:cNvSpPr>
            <p:nvPr/>
          </p:nvSpPr>
          <p:spPr bwMode="auto">
            <a:xfrm>
              <a:off x="3008" y="1416"/>
              <a:ext cx="749" cy="278"/>
            </a:xfrm>
            <a:custGeom>
              <a:avLst/>
              <a:gdLst>
                <a:gd name="T0" fmla="*/ 0 w 1872"/>
                <a:gd name="T1" fmla="*/ 0 h 720"/>
                <a:gd name="T2" fmla="*/ 0 w 1872"/>
                <a:gd name="T3" fmla="*/ 278 h 720"/>
                <a:gd name="T4" fmla="*/ 749 w 1872"/>
                <a:gd name="T5" fmla="*/ 278 h 720"/>
                <a:gd name="T6" fmla="*/ 0 60000 65536"/>
                <a:gd name="T7" fmla="*/ 0 60000 65536"/>
                <a:gd name="T8" fmla="*/ 0 60000 65536"/>
              </a:gdLst>
              <a:ahLst/>
              <a:cxnLst>
                <a:cxn ang="T6">
                  <a:pos x="T0" y="T1"/>
                </a:cxn>
                <a:cxn ang="T7">
                  <a:pos x="T2" y="T3"/>
                </a:cxn>
                <a:cxn ang="T8">
                  <a:pos x="T4" y="T5"/>
                </a:cxn>
              </a:cxnLst>
              <a:rect l="0" t="0" r="r" b="b"/>
              <a:pathLst>
                <a:path w="1872" h="720">
                  <a:moveTo>
                    <a:pt x="0" y="0"/>
                  </a:moveTo>
                  <a:lnTo>
                    <a:pt x="0" y="720"/>
                  </a:lnTo>
                  <a:lnTo>
                    <a:pt x="1872" y="720"/>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28" name="Freeform 11"/>
            <p:cNvSpPr>
              <a:spLocks/>
            </p:cNvSpPr>
            <p:nvPr/>
          </p:nvSpPr>
          <p:spPr bwMode="auto">
            <a:xfrm>
              <a:off x="1977" y="1369"/>
              <a:ext cx="461" cy="333"/>
            </a:xfrm>
            <a:custGeom>
              <a:avLst/>
              <a:gdLst>
                <a:gd name="T0" fmla="*/ 0 w 1152"/>
                <a:gd name="T1" fmla="*/ 333 h 864"/>
                <a:gd name="T2" fmla="*/ 461 w 1152"/>
                <a:gd name="T3" fmla="*/ 333 h 864"/>
                <a:gd name="T4" fmla="*/ 461 w 1152"/>
                <a:gd name="T5" fmla="*/ 0 h 864"/>
                <a:gd name="T6" fmla="*/ 0 60000 65536"/>
                <a:gd name="T7" fmla="*/ 0 60000 65536"/>
                <a:gd name="T8" fmla="*/ 0 60000 65536"/>
              </a:gdLst>
              <a:ahLst/>
              <a:cxnLst>
                <a:cxn ang="T6">
                  <a:pos x="T0" y="T1"/>
                </a:cxn>
                <a:cxn ang="T7">
                  <a:pos x="T2" y="T3"/>
                </a:cxn>
                <a:cxn ang="T8">
                  <a:pos x="T4" y="T5"/>
                </a:cxn>
              </a:cxnLst>
              <a:rect l="0" t="0" r="r" b="b"/>
              <a:pathLst>
                <a:path w="1152" h="864">
                  <a:moveTo>
                    <a:pt x="0" y="864"/>
                  </a:moveTo>
                  <a:lnTo>
                    <a:pt x="1152" y="864"/>
                  </a:lnTo>
                  <a:lnTo>
                    <a:pt x="1152" y="0"/>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29" name="Text Box 13"/>
            <p:cNvSpPr txBox="1">
              <a:spLocks noChangeArrowheads="1"/>
            </p:cNvSpPr>
            <p:nvPr/>
          </p:nvSpPr>
          <p:spPr bwMode="auto">
            <a:xfrm>
              <a:off x="960" y="1591"/>
              <a:ext cx="1043" cy="212"/>
            </a:xfrm>
            <a:prstGeom prst="rect">
              <a:avLst/>
            </a:prstGeom>
            <a:solidFill>
              <a:schemeClr val="bg1"/>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ASS. PAGA</a:t>
              </a:r>
            </a:p>
          </p:txBody>
        </p:sp>
        <p:sp>
          <p:nvSpPr>
            <p:cNvPr id="9230" name="Text Box 14"/>
            <p:cNvSpPr txBox="1">
              <a:spLocks noChangeArrowheads="1"/>
            </p:cNvSpPr>
            <p:nvPr/>
          </p:nvSpPr>
          <p:spPr bwMode="auto">
            <a:xfrm>
              <a:off x="3552" y="1584"/>
              <a:ext cx="960" cy="211"/>
            </a:xfrm>
            <a:prstGeom prst="rect">
              <a:avLst/>
            </a:prstGeom>
            <a:solidFill>
              <a:schemeClr val="bg1"/>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PAGA PIT</a:t>
              </a:r>
            </a:p>
          </p:txBody>
        </p:sp>
        <p:sp>
          <p:nvSpPr>
            <p:cNvPr id="9231" name="Line 15"/>
            <p:cNvSpPr>
              <a:spLocks noChangeShapeType="1"/>
            </p:cNvSpPr>
            <p:nvPr/>
          </p:nvSpPr>
          <p:spPr bwMode="auto">
            <a:xfrm>
              <a:off x="1912" y="1313"/>
              <a:ext cx="1785" cy="1"/>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id-ID">
                <a:solidFill>
                  <a:srgbClr val="FF0000"/>
                </a:solidFill>
              </a:endParaRPr>
            </a:p>
          </p:txBody>
        </p:sp>
        <p:sp>
          <p:nvSpPr>
            <p:cNvPr id="9232" name="Text Box 16"/>
            <p:cNvSpPr txBox="1">
              <a:spLocks noChangeArrowheads="1"/>
            </p:cNvSpPr>
            <p:nvPr/>
          </p:nvSpPr>
          <p:spPr bwMode="auto">
            <a:xfrm>
              <a:off x="2414" y="1212"/>
              <a:ext cx="634" cy="189"/>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PAGA</a:t>
              </a:r>
            </a:p>
          </p:txBody>
        </p:sp>
        <p:sp>
          <p:nvSpPr>
            <p:cNvPr id="9233" name="Text Box 17"/>
            <p:cNvSpPr txBox="1">
              <a:spLocks noChangeArrowheads="1"/>
            </p:cNvSpPr>
            <p:nvPr/>
          </p:nvSpPr>
          <p:spPr bwMode="auto">
            <a:xfrm>
              <a:off x="1262" y="1213"/>
              <a:ext cx="634" cy="189"/>
            </a:xfrm>
            <a:prstGeom prst="rect">
              <a:avLst/>
            </a:prstGeom>
            <a:solidFill>
              <a:schemeClr val="bg1"/>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id-ID" altLang="id-ID" sz="1400" b="1" i="0">
                  <a:solidFill>
                    <a:srgbClr val="FF0000"/>
                  </a:solidFill>
                  <a:latin typeface="Comic Sans MS" pitchFamily="66" charset="0"/>
                </a:rPr>
                <a:t>PANAGI</a:t>
              </a:r>
            </a:p>
          </p:txBody>
        </p:sp>
        <p:sp>
          <p:nvSpPr>
            <p:cNvPr id="9234" name="Text Box 18"/>
            <p:cNvSpPr txBox="1">
              <a:spLocks noChangeArrowheads="1"/>
            </p:cNvSpPr>
            <p:nvPr/>
          </p:nvSpPr>
          <p:spPr bwMode="auto">
            <a:xfrm>
              <a:off x="3657" y="1242"/>
              <a:ext cx="807" cy="198"/>
            </a:xfrm>
            <a:prstGeom prst="rect">
              <a:avLst/>
            </a:prstGeom>
            <a:solidFill>
              <a:schemeClr val="bg1"/>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PALAKSA</a:t>
              </a:r>
            </a:p>
          </p:txBody>
        </p:sp>
        <p:sp>
          <p:nvSpPr>
            <p:cNvPr id="9235" name="Freeform 19"/>
            <p:cNvSpPr>
              <a:spLocks/>
            </p:cNvSpPr>
            <p:nvPr/>
          </p:nvSpPr>
          <p:spPr bwMode="auto">
            <a:xfrm>
              <a:off x="1574" y="1035"/>
              <a:ext cx="2477" cy="223"/>
            </a:xfrm>
            <a:custGeom>
              <a:avLst/>
              <a:gdLst>
                <a:gd name="T0" fmla="*/ 0 w 6192"/>
                <a:gd name="T1" fmla="*/ 167 h 576"/>
                <a:gd name="T2" fmla="*/ 0 w 6192"/>
                <a:gd name="T3" fmla="*/ 0 h 576"/>
                <a:gd name="T4" fmla="*/ 2477 w 6192"/>
                <a:gd name="T5" fmla="*/ 0 h 576"/>
                <a:gd name="T6" fmla="*/ 2477 w 6192"/>
                <a:gd name="T7" fmla="*/ 223 h 5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92" h="576">
                  <a:moveTo>
                    <a:pt x="0" y="432"/>
                  </a:moveTo>
                  <a:lnTo>
                    <a:pt x="0" y="0"/>
                  </a:lnTo>
                  <a:lnTo>
                    <a:pt x="6192" y="0"/>
                  </a:lnTo>
                  <a:lnTo>
                    <a:pt x="6192" y="576"/>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36" name="Freeform 21"/>
            <p:cNvSpPr>
              <a:spLocks/>
            </p:cNvSpPr>
            <p:nvPr/>
          </p:nvSpPr>
          <p:spPr bwMode="auto">
            <a:xfrm>
              <a:off x="1632" y="1878"/>
              <a:ext cx="2016" cy="461"/>
            </a:xfrm>
            <a:custGeom>
              <a:avLst/>
              <a:gdLst>
                <a:gd name="T0" fmla="*/ 0 w 5040"/>
                <a:gd name="T1" fmla="*/ 461 h 1152"/>
                <a:gd name="T2" fmla="*/ 0 w 5040"/>
                <a:gd name="T3" fmla="*/ 0 h 1152"/>
                <a:gd name="T4" fmla="*/ 2016 w 5040"/>
                <a:gd name="T5" fmla="*/ 0 h 1152"/>
                <a:gd name="T6" fmla="*/ 2016 w 5040"/>
                <a:gd name="T7" fmla="*/ 346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0" h="1152">
                  <a:moveTo>
                    <a:pt x="0" y="1152"/>
                  </a:moveTo>
                  <a:lnTo>
                    <a:pt x="0" y="0"/>
                  </a:lnTo>
                  <a:lnTo>
                    <a:pt x="5040" y="0"/>
                  </a:lnTo>
                  <a:lnTo>
                    <a:pt x="5040" y="864"/>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37" name="Freeform 22"/>
            <p:cNvSpPr>
              <a:spLocks/>
            </p:cNvSpPr>
            <p:nvPr/>
          </p:nvSpPr>
          <p:spPr bwMode="auto">
            <a:xfrm>
              <a:off x="3129" y="2231"/>
              <a:ext cx="1094" cy="461"/>
            </a:xfrm>
            <a:custGeom>
              <a:avLst/>
              <a:gdLst>
                <a:gd name="T0" fmla="*/ 0 w 2736"/>
                <a:gd name="T1" fmla="*/ 115 h 1152"/>
                <a:gd name="T2" fmla="*/ 0 w 2736"/>
                <a:gd name="T3" fmla="*/ 0 h 1152"/>
                <a:gd name="T4" fmla="*/ 1094 w 2736"/>
                <a:gd name="T5" fmla="*/ 0 h 1152"/>
                <a:gd name="T6" fmla="*/ 1094 w 2736"/>
                <a:gd name="T7" fmla="*/ 461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36" h="1152">
                  <a:moveTo>
                    <a:pt x="0" y="288"/>
                  </a:moveTo>
                  <a:lnTo>
                    <a:pt x="0" y="0"/>
                  </a:lnTo>
                  <a:lnTo>
                    <a:pt x="2736" y="0"/>
                  </a:lnTo>
                  <a:lnTo>
                    <a:pt x="2736" y="1152"/>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38" name="Freeform 23"/>
            <p:cNvSpPr>
              <a:spLocks/>
            </p:cNvSpPr>
            <p:nvPr/>
          </p:nvSpPr>
          <p:spPr bwMode="auto">
            <a:xfrm>
              <a:off x="1286" y="2329"/>
              <a:ext cx="691" cy="151"/>
            </a:xfrm>
            <a:custGeom>
              <a:avLst/>
              <a:gdLst>
                <a:gd name="T0" fmla="*/ 0 w 1728"/>
                <a:gd name="T1" fmla="*/ 151 h 288"/>
                <a:gd name="T2" fmla="*/ 0 w 1728"/>
                <a:gd name="T3" fmla="*/ 0 h 288"/>
                <a:gd name="T4" fmla="*/ 691 w 1728"/>
                <a:gd name="T5" fmla="*/ 0 h 288"/>
                <a:gd name="T6" fmla="*/ 691 w 1728"/>
                <a:gd name="T7" fmla="*/ 151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88">
                  <a:moveTo>
                    <a:pt x="0" y="288"/>
                  </a:moveTo>
                  <a:lnTo>
                    <a:pt x="0" y="0"/>
                  </a:lnTo>
                  <a:lnTo>
                    <a:pt x="1728" y="0"/>
                  </a:lnTo>
                  <a:lnTo>
                    <a:pt x="1728" y="288"/>
                  </a:lnTo>
                </a:path>
              </a:pathLst>
            </a:custGeom>
            <a:noFill/>
            <a:ln w="381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d-ID">
                <a:solidFill>
                  <a:srgbClr val="FF0000"/>
                </a:solidFill>
              </a:endParaRPr>
            </a:p>
          </p:txBody>
        </p:sp>
        <p:sp>
          <p:nvSpPr>
            <p:cNvPr id="9239" name="Text Box 24"/>
            <p:cNvSpPr txBox="1">
              <a:spLocks noChangeArrowheads="1"/>
            </p:cNvSpPr>
            <p:nvPr/>
          </p:nvSpPr>
          <p:spPr bwMode="auto">
            <a:xfrm>
              <a:off x="3216" y="1979"/>
              <a:ext cx="864" cy="173"/>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PAGADIK</a:t>
              </a:r>
            </a:p>
          </p:txBody>
        </p:sp>
        <p:sp>
          <p:nvSpPr>
            <p:cNvPr id="9240" name="Text Box 25"/>
            <p:cNvSpPr txBox="1">
              <a:spLocks noChangeArrowheads="1"/>
            </p:cNvSpPr>
            <p:nvPr/>
          </p:nvSpPr>
          <p:spPr bwMode="auto">
            <a:xfrm>
              <a:off x="1747" y="2454"/>
              <a:ext cx="466" cy="186"/>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PEK</a:t>
              </a:r>
            </a:p>
          </p:txBody>
        </p:sp>
        <p:sp>
          <p:nvSpPr>
            <p:cNvPr id="9241" name="Text Box 26"/>
            <p:cNvSpPr txBox="1">
              <a:spLocks noChangeArrowheads="1"/>
            </p:cNvSpPr>
            <p:nvPr/>
          </p:nvSpPr>
          <p:spPr bwMode="auto">
            <a:xfrm>
              <a:off x="2784" y="2338"/>
              <a:ext cx="580" cy="209"/>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just"/>
              <a:r>
                <a:rPr lang="id-ID" altLang="id-ID" sz="1400" b="1" i="0">
                  <a:solidFill>
                    <a:srgbClr val="FF0000"/>
                  </a:solidFill>
                  <a:latin typeface="Comic Sans MS" pitchFamily="66" charset="0"/>
                </a:rPr>
                <a:t>UDARA</a:t>
              </a:r>
            </a:p>
          </p:txBody>
        </p:sp>
        <p:sp>
          <p:nvSpPr>
            <p:cNvPr id="9242" name="Text Box 27"/>
            <p:cNvSpPr txBox="1">
              <a:spLocks noChangeArrowheads="1"/>
            </p:cNvSpPr>
            <p:nvPr/>
          </p:nvSpPr>
          <p:spPr bwMode="auto">
            <a:xfrm>
              <a:off x="3936" y="2679"/>
              <a:ext cx="711" cy="201"/>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PERNIKA</a:t>
              </a:r>
            </a:p>
          </p:txBody>
        </p:sp>
        <p:sp>
          <p:nvSpPr>
            <p:cNvPr id="9243" name="Text Box 28"/>
            <p:cNvSpPr txBox="1">
              <a:spLocks noChangeArrowheads="1"/>
            </p:cNvSpPr>
            <p:nvPr/>
          </p:nvSpPr>
          <p:spPr bwMode="auto">
            <a:xfrm>
              <a:off x="3037" y="2680"/>
              <a:ext cx="851" cy="209"/>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id-ID" altLang="id-ID" sz="1400" b="1" i="0">
                  <a:solidFill>
                    <a:srgbClr val="FF0000"/>
                  </a:solidFill>
                  <a:latin typeface="Comic Sans MS" pitchFamily="66" charset="0"/>
                </a:rPr>
                <a:t>PERMUKAAN</a:t>
              </a:r>
            </a:p>
          </p:txBody>
        </p:sp>
        <p:sp>
          <p:nvSpPr>
            <p:cNvPr id="9244" name="Text Box 29"/>
            <p:cNvSpPr txBox="1">
              <a:spLocks noChangeArrowheads="1"/>
            </p:cNvSpPr>
            <p:nvPr/>
          </p:nvSpPr>
          <p:spPr bwMode="auto">
            <a:xfrm>
              <a:off x="3552" y="2329"/>
              <a:ext cx="611" cy="314"/>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1400" b="1" i="0">
                  <a:solidFill>
                    <a:srgbClr val="FF0000"/>
                  </a:solidFill>
                  <a:latin typeface="Comic Sans MS" pitchFamily="66" charset="0"/>
                </a:rPr>
                <a:t>BAWAH</a:t>
              </a:r>
            </a:p>
            <a:p>
              <a:pPr algn="ctr"/>
              <a:r>
                <a:rPr lang="id-ID" altLang="id-ID" sz="1400" b="1" i="0">
                  <a:solidFill>
                    <a:srgbClr val="FF0000"/>
                  </a:solidFill>
                  <a:latin typeface="Comic Sans MS" pitchFamily="66" charset="0"/>
                </a:rPr>
                <a:t>AIR</a:t>
              </a:r>
            </a:p>
          </p:txBody>
        </p:sp>
        <p:sp>
          <p:nvSpPr>
            <p:cNvPr id="9245" name="Text Box 30"/>
            <p:cNvSpPr txBox="1">
              <a:spLocks noChangeArrowheads="1"/>
            </p:cNvSpPr>
            <p:nvPr/>
          </p:nvSpPr>
          <p:spPr bwMode="auto">
            <a:xfrm>
              <a:off x="1264" y="1956"/>
              <a:ext cx="731" cy="204"/>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PAGA MES</a:t>
              </a:r>
            </a:p>
          </p:txBody>
        </p:sp>
        <p:sp>
          <p:nvSpPr>
            <p:cNvPr id="9246" name="Text Box 31"/>
            <p:cNvSpPr txBox="1">
              <a:spLocks noChangeArrowheads="1"/>
            </p:cNvSpPr>
            <p:nvPr/>
          </p:nvSpPr>
          <p:spPr bwMode="auto">
            <a:xfrm>
              <a:off x="1056" y="2448"/>
              <a:ext cx="466" cy="186"/>
            </a:xfrm>
            <a:prstGeom prst="rect">
              <a:avLst/>
            </a:prstGeom>
            <a:solidFill>
              <a:srgbClr val="FFFFFF"/>
            </a:solidFill>
            <a:ln w="12700">
              <a:solidFill>
                <a:srgbClr val="000000"/>
              </a:solidFill>
              <a:miter lim="800000"/>
              <a:headEnd/>
              <a:tailEnd/>
            </a:ln>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id-ID" altLang="id-ID" sz="1400" b="1" i="0">
                  <a:solidFill>
                    <a:srgbClr val="FF0000"/>
                  </a:solidFill>
                  <a:latin typeface="Comic Sans MS" pitchFamily="66" charset="0"/>
                </a:rPr>
                <a:t>MES</a:t>
              </a:r>
            </a:p>
          </p:txBody>
        </p:sp>
        <p:sp>
          <p:nvSpPr>
            <p:cNvPr id="9247" name="Line 32"/>
            <p:cNvSpPr>
              <a:spLocks noChangeShapeType="1"/>
            </p:cNvSpPr>
            <p:nvPr/>
          </p:nvSpPr>
          <p:spPr bwMode="auto">
            <a:xfrm>
              <a:off x="3475" y="2231"/>
              <a:ext cx="0" cy="46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solidFill>
                  <a:srgbClr val="FF0000"/>
                </a:solidFill>
              </a:endParaRPr>
            </a:p>
          </p:txBody>
        </p:sp>
        <p:sp>
          <p:nvSpPr>
            <p:cNvPr id="9248" name="Line 33"/>
            <p:cNvSpPr>
              <a:spLocks noChangeShapeType="1"/>
            </p:cNvSpPr>
            <p:nvPr/>
          </p:nvSpPr>
          <p:spPr bwMode="auto">
            <a:xfrm>
              <a:off x="3920" y="2231"/>
              <a:ext cx="0" cy="11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solidFill>
                  <a:srgbClr val="FF0000"/>
                </a:solidFill>
              </a:endParaRPr>
            </a:p>
          </p:txBody>
        </p:sp>
      </p:grpSp>
      <p:sp>
        <p:nvSpPr>
          <p:cNvPr id="9219" name="Text Box 38"/>
          <p:cNvSpPr txBox="1">
            <a:spLocks noChangeArrowheads="1"/>
          </p:cNvSpPr>
          <p:nvPr/>
        </p:nvSpPr>
        <p:spPr bwMode="auto">
          <a:xfrm>
            <a:off x="3740033" y="228601"/>
            <a:ext cx="4314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pPr algn="ctr"/>
            <a:r>
              <a:rPr lang="en-US" altLang="id-ID" sz="3600" b="1" i="0" u="sng" dirty="0"/>
              <a:t>ORG. PENJAGAAN</a:t>
            </a:r>
          </a:p>
        </p:txBody>
      </p:sp>
      <p:sp>
        <p:nvSpPr>
          <p:cNvPr id="9220" name="Text Box 40"/>
          <p:cNvSpPr txBox="1">
            <a:spLocks noChangeArrowheads="1"/>
          </p:cNvSpPr>
          <p:nvPr/>
        </p:nvSpPr>
        <p:spPr bwMode="auto">
          <a:xfrm>
            <a:off x="1016000" y="1600201"/>
            <a:ext cx="3371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eaLnBrk="0" fontAlgn="base" hangingPunct="0">
              <a:spcBef>
                <a:spcPct val="0"/>
              </a:spcBef>
              <a:spcAft>
                <a:spcPct val="0"/>
              </a:spcAft>
              <a:defRPr i="1">
                <a:solidFill>
                  <a:schemeClr val="tx1"/>
                </a:solidFill>
                <a:latin typeface="Times New Roman" pitchFamily="18" charset="0"/>
              </a:defRPr>
            </a:lvl6pPr>
            <a:lvl7pPr marL="2971800" indent="-228600" eaLnBrk="0" fontAlgn="base" hangingPunct="0">
              <a:spcBef>
                <a:spcPct val="0"/>
              </a:spcBef>
              <a:spcAft>
                <a:spcPct val="0"/>
              </a:spcAft>
              <a:defRPr i="1">
                <a:solidFill>
                  <a:schemeClr val="tx1"/>
                </a:solidFill>
                <a:latin typeface="Times New Roman" pitchFamily="18" charset="0"/>
              </a:defRPr>
            </a:lvl7pPr>
            <a:lvl8pPr marL="3429000" indent="-228600" eaLnBrk="0" fontAlgn="base" hangingPunct="0">
              <a:spcBef>
                <a:spcPct val="0"/>
              </a:spcBef>
              <a:spcAft>
                <a:spcPct val="0"/>
              </a:spcAft>
              <a:defRPr i="1">
                <a:solidFill>
                  <a:schemeClr val="tx1"/>
                </a:solidFill>
                <a:latin typeface="Times New Roman" pitchFamily="18" charset="0"/>
              </a:defRPr>
            </a:lvl8pPr>
            <a:lvl9pPr marL="3886200" indent="-228600" eaLnBrk="0" fontAlgn="base" hangingPunct="0">
              <a:spcBef>
                <a:spcPct val="0"/>
              </a:spcBef>
              <a:spcAft>
                <a:spcPct val="0"/>
              </a:spcAft>
              <a:defRPr i="1">
                <a:solidFill>
                  <a:schemeClr val="tx1"/>
                </a:solidFill>
                <a:latin typeface="Times New Roman" pitchFamily="18" charset="0"/>
              </a:defRPr>
            </a:lvl9pPr>
          </a:lstStyle>
          <a:p>
            <a:r>
              <a:rPr lang="en-US" altLang="id-ID" b="1" i="0"/>
              <a:t>A.  BAGAN ORG. JAGA LAUT</a:t>
            </a:r>
          </a:p>
        </p:txBody>
      </p:sp>
    </p:spTree>
    <p:extLst>
      <p:ext uri="{BB962C8B-B14F-4D97-AF65-F5344CB8AC3E}">
        <p14:creationId xmlns:p14="http://schemas.microsoft.com/office/powerpoint/2010/main" val="2220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13523</TotalTime>
  <Words>7466</Words>
  <Application>Microsoft Office PowerPoint</Application>
  <PresentationFormat>Widescreen</PresentationFormat>
  <Paragraphs>617</Paragraphs>
  <Slides>56</Slides>
  <Notes>0</Notes>
  <HiddenSlides>0</HiddenSlides>
  <MMClips>1</MMClips>
  <ScaleCrop>false</ScaleCrop>
  <HeadingPairs>
    <vt:vector size="8" baseType="variant">
      <vt:variant>
        <vt:lpstr>Fonts Used</vt:lpstr>
      </vt:variant>
      <vt:variant>
        <vt:i4>25</vt:i4>
      </vt: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87" baseType="lpstr">
      <vt:lpstr>Aharoni</vt:lpstr>
      <vt:lpstr>AmerType Md BT</vt:lpstr>
      <vt:lpstr>Aptos</vt:lpstr>
      <vt:lpstr>Aptos Narrow</vt:lpstr>
      <vt:lpstr>Arial</vt:lpstr>
      <vt:lpstr>Arial Black</vt:lpstr>
      <vt:lpstr>Arial Narrow</vt:lpstr>
      <vt:lpstr>Baskerville Old Face</vt:lpstr>
      <vt:lpstr>Bookshelf Symbol 1</vt:lpstr>
      <vt:lpstr>Britannic Bold</vt:lpstr>
      <vt:lpstr>Calibri</vt:lpstr>
      <vt:lpstr>Calibri Light</vt:lpstr>
      <vt:lpstr>Century Gothic</vt:lpstr>
      <vt:lpstr>Comic Sans MS</vt:lpstr>
      <vt:lpstr>Cooper Black</vt:lpstr>
      <vt:lpstr>Corbel</vt:lpstr>
      <vt:lpstr>Eras Bold ITC</vt:lpstr>
      <vt:lpstr>Futura XBlk BT</vt:lpstr>
      <vt:lpstr>Impact</vt:lpstr>
      <vt:lpstr>Montserrat</vt:lpstr>
      <vt:lpstr>Söhne</vt:lpstr>
      <vt:lpstr>Tempus Sans ITC</vt:lpstr>
      <vt:lpstr>Times New Roman</vt:lpstr>
      <vt:lpstr>Wingdings</vt:lpstr>
      <vt:lpstr>Wingdings 3</vt:lpstr>
      <vt:lpstr>Parallax</vt:lpstr>
      <vt:lpstr>Ion</vt:lpstr>
      <vt:lpstr>1_Parallax</vt:lpstr>
      <vt:lpstr>Office Theme</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Berdasarkan penyebabnya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 Teluk Peleng-535 (Total Loss). </vt:lpstr>
      <vt:lpstr>TUGAS HARI KAMIS</vt:lpstr>
      <vt:lpstr>PERATURAN MARITIM</vt:lpstr>
      <vt:lpstr>PowerPoint Presentation</vt:lpstr>
      <vt:lpstr>PowerPoint Presentation</vt:lpstr>
      <vt:lpstr>PowerPoint Presentation</vt:lpstr>
      <vt:lpstr>PowerPoint Presentation</vt:lpstr>
      <vt:lpstr>PowerPoint Presentation</vt:lpstr>
      <vt:lpstr>PERATURAN KEPALA STAF ANGKATAN LAUT NOMOR 6 TAHUN 2022  TENTANG  KESELAMATAN DAN KESEHATAN KERJA DI KAPAL TNI AL</vt:lpstr>
      <vt:lpstr>FAKTOR-FAKTOR UTAMA YANG PERLU DIPERHATIKAN DALAM UPAYA PENCEGAHAN KECELAKAAN KERJA DI KAPAL :</vt:lpstr>
      <vt:lpstr>KESIAPAN AWAK KAPAL </vt:lpstr>
      <vt:lpstr>KESIAPAN TEKNIS OPERASIONAL </vt:lpstr>
      <vt:lpstr>LINGKUNGAN KERJA</vt:lpstr>
      <vt:lpstr>MANAJEMEN KESELAMATAN TERENCANA, TERUKUR, TERSTRUKTUR DAN TERINTEGRASI SERTA BERKELANJUTAN </vt:lpstr>
      <vt:lpstr>UTS STUDI KASUS KECELAKAAN DI LAUT.</vt:lpstr>
      <vt:lpstr>SOAL</vt:lpstr>
      <vt:lpstr>STUDI KASUS TIM KAWAL KRI SLAMET RIYADI-352</vt:lpstr>
      <vt:lpstr>STUDI KASUS KRI NALA-363.</vt:lpstr>
      <vt:lpstr>DOUGLAS SEA SCALE</vt:lpstr>
      <vt:lpstr>THE BEAUFORT WIND SCALE</vt:lpstr>
      <vt:lpstr>STUDI KASUS KRI TELUK PARIGI-539</vt:lpstr>
      <vt:lpstr>STUDI KASUS KRI DILI- 583</vt:lpstr>
      <vt:lpstr>PowerPoint Presentation</vt:lpstr>
      <vt:lpstr>STUDI KASUS KRI MEMET SASTRAWIRIA-380</vt:lpstr>
      <vt:lpstr>PowerPoint Presentation</vt:lpstr>
      <vt:lpstr>PowerPoint Presentation</vt:lpstr>
      <vt:lpstr>STUDI KASUS KRI NALA-363</vt:lpstr>
      <vt:lpstr>STUDI KASUS KRI TALIWANGSA-870</vt:lpstr>
      <vt:lpstr>STUDI KASUS KRI TALIWANGSA-870</vt:lpstr>
      <vt:lpstr>STUDI KASUS KRI FRANS KAISEPO-368</vt:lpstr>
      <vt:lpstr>STUDI KASUS KRI PATI UNUS-384</vt:lpstr>
      <vt:lpstr>STUDI KASUS KRI KARIMATA-960</vt:lpstr>
      <vt:lpstr>STUDI KASUS KRI SLAMET RIYADI-352</vt:lpstr>
      <vt:lpstr>STUDI KASUS KRI SLAMET RIYADI-352</vt:lpstr>
      <vt:lpstr>STUDI KASUS KRI TELUK BONE-511.</vt:lpstr>
      <vt:lpstr>STUDI KASUS USS FITZGERALD (DDG-62)</vt:lpstr>
      <vt:lpstr>STUDI KASUS USS FITZGERALD (DDG-62)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yoyok wijaya</cp:lastModifiedBy>
  <cp:revision>444</cp:revision>
  <cp:lastPrinted>2020-09-01T10:48:40Z</cp:lastPrinted>
  <dcterms:created xsi:type="dcterms:W3CDTF">2020-08-26T08:38:00Z</dcterms:created>
  <dcterms:modified xsi:type="dcterms:W3CDTF">2023-10-23T07:46:08Z</dcterms:modified>
</cp:coreProperties>
</file>